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ojka Matić" initials="RM" lastIdx="1" clrIdx="0">
    <p:extLst>
      <p:ext uri="{19B8F6BF-5375-455C-9EA6-DF929625EA0E}">
        <p15:presenceInfo xmlns:p15="http://schemas.microsoft.com/office/powerpoint/2012/main" userId="5046fe3350328d5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-998" y="-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5-29T17:49:10.14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ED58D0-5459-4029-9F5F-0157EC569F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949230"/>
            <a:ext cx="8915399" cy="2262781"/>
          </a:xfrm>
        </p:spPr>
        <p:txBody>
          <a:bodyPr/>
          <a:lstStyle/>
          <a:p>
            <a:r>
              <a:rPr lang="hr-HR" dirty="0">
                <a:latin typeface="Lucida Console" panose="020B0609040504020204" pitchFamily="49" charset="0"/>
              </a:rPr>
              <a:t>GUMBAJTE SE GUMBIĆI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759571F-3522-4234-A3A2-EC95D5C26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3292527"/>
            <a:ext cx="8915399" cy="2080621"/>
          </a:xfrm>
        </p:spPr>
        <p:txBody>
          <a:bodyPr>
            <a:normAutofit/>
          </a:bodyPr>
          <a:lstStyle/>
          <a:p>
            <a:r>
              <a:rPr lang="hr-HR" dirty="0"/>
              <a:t>  </a:t>
            </a:r>
          </a:p>
          <a:p>
            <a:pPr algn="ctr"/>
            <a:r>
              <a:rPr lang="hr-HR" sz="2800" dirty="0"/>
              <a:t>6.a </a:t>
            </a:r>
          </a:p>
          <a:p>
            <a:pPr algn="ctr"/>
            <a:r>
              <a:rPr lang="hr-HR" sz="2800" dirty="0">
                <a:latin typeface="Lucida Console" panose="020B0609040504020204" pitchFamily="49" charset="0"/>
              </a:rPr>
              <a:t>   Naš razredni </a:t>
            </a:r>
            <a:r>
              <a:rPr lang="hr-HR" sz="2800" dirty="0" err="1">
                <a:latin typeface="Lucida Console" panose="020B0609040504020204" pitchFamily="49" charset="0"/>
              </a:rPr>
              <a:t>antistres</a:t>
            </a:r>
            <a:r>
              <a:rPr lang="hr-HR" sz="2800" dirty="0">
                <a:latin typeface="Lucida Console" panose="020B0609040504020204" pitchFamily="49" charset="0"/>
              </a:rPr>
              <a:t> </a:t>
            </a:r>
          </a:p>
        </p:txBody>
      </p:sp>
      <p:pic>
        <p:nvPicPr>
          <p:cNvPr id="4" name="HimnaLovrakinstrumental">
            <a:hlinkClick r:id="" action="ppaction://media"/>
            <a:extLst>
              <a:ext uri="{FF2B5EF4-FFF2-40B4-BE49-F238E27FC236}">
                <a16:creationId xmlns:a16="http://schemas.microsoft.com/office/drawing/2014/main" id="{743780DE-54B0-4FBF-AD23-756D06037C6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887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4EAAE0E-0441-4E9F-A6D3-9AA2F5DD5523}"/>
              </a:ext>
            </a:extLst>
          </p:cNvPr>
          <p:cNvSpPr txBox="1"/>
          <p:nvPr/>
        </p:nvSpPr>
        <p:spPr>
          <a:xfrm>
            <a:off x="2214694" y="1899594"/>
            <a:ext cx="519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 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Lucija sprema obranu od </a:t>
            </a:r>
            <a:r>
              <a:rPr lang="hr-HR" dirty="0" err="1">
                <a:solidFill>
                  <a:schemeClr val="accent6">
                    <a:lumMod val="50000"/>
                  </a:schemeClr>
                </a:solidFill>
              </a:rPr>
              <a:t>Nikinih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 ribetina</a:t>
            </a:r>
          </a:p>
        </p:txBody>
      </p:sp>
      <p:pic>
        <p:nvPicPr>
          <p:cNvPr id="3" name="image8.jpg">
            <a:extLst>
              <a:ext uri="{FF2B5EF4-FFF2-40B4-BE49-F238E27FC236}">
                <a16:creationId xmlns:a16="http://schemas.microsoft.com/office/drawing/2014/main" id="{093D9D3B-E801-44E0-BC02-6BD5B7116140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3947" y="1899594"/>
            <a:ext cx="3135890" cy="4031166"/>
          </a:xfrm>
          <a:prstGeom prst="rect">
            <a:avLst/>
          </a:prstGeom>
          <a:ln/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2A5CAFFA-E991-4C12-A127-006FB2144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8385" y="3560870"/>
            <a:ext cx="4350085" cy="236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5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205242D-181F-421B-90B6-0CBA49329571}"/>
              </a:ext>
            </a:extLst>
          </p:cNvPr>
          <p:cNvSpPr txBox="1"/>
          <p:nvPr/>
        </p:nvSpPr>
        <p:spPr>
          <a:xfrm>
            <a:off x="3489820" y="645952"/>
            <a:ext cx="5905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Theo skladatelj: </a:t>
            </a:r>
            <a:r>
              <a:rPr lang="hr-HR" dirty="0" err="1"/>
              <a:t>Gumbajte</a:t>
            </a:r>
            <a:r>
              <a:rPr lang="hr-HR" dirty="0"/>
              <a:t> se, gumbići 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0EC98FB-D02F-49D8-8CEB-88D408C0F5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242237" y="-542689"/>
            <a:ext cx="5424481" cy="870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57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C3203A76-096F-4003-B763-20645D6E0471}"/>
              </a:ext>
            </a:extLst>
          </p:cNvPr>
          <p:cNvSpPr txBox="1"/>
          <p:nvPr/>
        </p:nvSpPr>
        <p:spPr>
          <a:xfrm>
            <a:off x="2508308" y="1166842"/>
            <a:ext cx="77262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dirty="0">
                <a:solidFill>
                  <a:schemeClr val="accent6">
                    <a:lumMod val="50000"/>
                  </a:schemeClr>
                </a:solidFill>
              </a:rPr>
              <a:t>NAŠE RUKE MOGU I BOLJE KADA PROĐU </a:t>
            </a:r>
          </a:p>
          <a:p>
            <a:pPr algn="ctr"/>
            <a:endParaRPr lang="hr-HR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hr-HR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r-HR" sz="2400" dirty="0">
                <a:solidFill>
                  <a:schemeClr val="accent6">
                    <a:lumMod val="50000"/>
                  </a:schemeClr>
                </a:solidFill>
              </a:rPr>
              <a:t>OVE NEVOLJE!</a:t>
            </a:r>
          </a:p>
          <a:p>
            <a:pPr algn="ctr"/>
            <a:endParaRPr lang="hr-HR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hr-HR" sz="24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Uzmite i vi </a:t>
            </a:r>
            <a:r>
              <a:rPr lang="hr-HR" dirty="0" err="1">
                <a:solidFill>
                  <a:schemeClr val="accent6">
                    <a:lumMod val="50000"/>
                  </a:schemeClr>
                </a:solidFill>
              </a:rPr>
              <a:t>gumbolijek</a:t>
            </a:r>
            <a:r>
              <a:rPr lang="hr-HR" dirty="0">
                <a:solidFill>
                  <a:schemeClr val="accent6">
                    <a:lumMod val="50000"/>
                  </a:schemeClr>
                </a:solidFill>
              </a:rPr>
              <a:t> ! Pouzdano djeluje! </a:t>
            </a:r>
          </a:p>
          <a:p>
            <a:pPr algn="ctr"/>
            <a:endParaRPr lang="hr-HR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Za nuspojave upitajte svojega  liječnika ili ljekarnika.</a:t>
            </a:r>
          </a:p>
          <a:p>
            <a:pPr algn="ctr"/>
            <a:endParaRPr lang="hr-HR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6.a OŠ Mate Lovraka Županja</a:t>
            </a:r>
          </a:p>
          <a:p>
            <a:pPr algn="ctr"/>
            <a:endParaRPr lang="hr-HR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Travanj,  2020.</a:t>
            </a:r>
          </a:p>
          <a:p>
            <a:pPr algn="ctr"/>
            <a:endParaRPr lang="hr-HR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hr-HR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endParaRPr lang="hr-HR" sz="1200" dirty="0">
              <a:solidFill>
                <a:schemeClr val="accent6">
                  <a:lumMod val="50000"/>
                </a:schemeClr>
              </a:solidFill>
            </a:endParaRPr>
          </a:p>
          <a:p>
            <a:pPr algn="ctr"/>
            <a:r>
              <a:rPr lang="hr-HR" sz="1200" dirty="0">
                <a:solidFill>
                  <a:schemeClr val="accent6">
                    <a:lumMod val="50000"/>
                  </a:schemeClr>
                </a:solidFill>
              </a:rPr>
              <a:t>Theo Bačić 6.a </a:t>
            </a:r>
          </a:p>
        </p:txBody>
      </p:sp>
    </p:spTree>
    <p:extLst>
      <p:ext uri="{BB962C8B-B14F-4D97-AF65-F5344CB8AC3E}">
        <p14:creationId xmlns:p14="http://schemas.microsoft.com/office/powerpoint/2010/main" val="42439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: zaobljeni kutovi 1">
            <a:extLst>
              <a:ext uri="{FF2B5EF4-FFF2-40B4-BE49-F238E27FC236}">
                <a16:creationId xmlns:a16="http://schemas.microsoft.com/office/drawing/2014/main" id="{EC0B2090-3F4B-4102-8354-BCC30417CCA4}"/>
              </a:ext>
            </a:extLst>
          </p:cNvPr>
          <p:cNvSpPr/>
          <p:nvPr/>
        </p:nvSpPr>
        <p:spPr>
          <a:xfrm>
            <a:off x="3095537" y="469783"/>
            <a:ext cx="7818539" cy="6451133"/>
          </a:xfrm>
          <a:prstGeom prst="round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>
                <a:solidFill>
                  <a:srgbClr val="002060"/>
                </a:solidFill>
              </a:rPr>
              <a:t>dosta mi je pisanja</a:t>
            </a:r>
          </a:p>
          <a:p>
            <a:pPr algn="ctr"/>
            <a:endParaRPr lang="hr-HR" sz="2400" dirty="0">
              <a:solidFill>
                <a:srgbClr val="002060"/>
              </a:solidFill>
            </a:endParaRPr>
          </a:p>
          <a:p>
            <a:pPr algn="ctr"/>
            <a:r>
              <a:rPr lang="hr-HR" sz="2400" dirty="0">
                <a:solidFill>
                  <a:srgbClr val="002060"/>
                </a:solidFill>
              </a:rPr>
              <a:t>dosta mi je slušanja</a:t>
            </a:r>
          </a:p>
          <a:p>
            <a:pPr algn="ctr"/>
            <a:endParaRPr lang="hr-HR" sz="2400" dirty="0">
              <a:solidFill>
                <a:srgbClr val="002060"/>
              </a:solidFill>
            </a:endParaRPr>
          </a:p>
          <a:p>
            <a:pPr algn="ctr"/>
            <a:r>
              <a:rPr lang="hr-HR" sz="2400" dirty="0">
                <a:solidFill>
                  <a:srgbClr val="002060"/>
                </a:solidFill>
              </a:rPr>
              <a:t>ruke su mi nespretne</a:t>
            </a:r>
          </a:p>
          <a:p>
            <a:pPr algn="ctr"/>
            <a:endParaRPr lang="hr-HR" dirty="0"/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EE9FA995-0CBC-4696-A5E1-275EA1FE7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157" y="4857226"/>
            <a:ext cx="2183305" cy="1434518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194B1089-E12F-4650-9323-D33C5A99F7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5381" y="615323"/>
            <a:ext cx="2971800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6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utnik 1">
            <a:extLst>
              <a:ext uri="{FF2B5EF4-FFF2-40B4-BE49-F238E27FC236}">
                <a16:creationId xmlns:a16="http://schemas.microsoft.com/office/drawing/2014/main" id="{DB65E7CF-1600-443A-BA6D-85BB4F0932E6}"/>
              </a:ext>
            </a:extLst>
          </p:cNvPr>
          <p:cNvSpPr/>
          <p:nvPr/>
        </p:nvSpPr>
        <p:spPr>
          <a:xfrm>
            <a:off x="2978092" y="813732"/>
            <a:ext cx="7566869" cy="502500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endParaRPr lang="hr-HR" dirty="0"/>
          </a:p>
          <a:p>
            <a:pPr algn="ctr"/>
            <a:r>
              <a:rPr lang="hr-HR" dirty="0"/>
              <a:t>A da ih malo zaposlite nečim drugim?</a:t>
            </a:r>
          </a:p>
          <a:p>
            <a:pPr algn="ctr"/>
            <a:endParaRPr lang="hr-HR" dirty="0"/>
          </a:p>
          <a:p>
            <a:pPr algn="ctr"/>
            <a:r>
              <a:rPr lang="hr-HR" dirty="0" err="1"/>
              <a:t>Gumbajte</a:t>
            </a:r>
            <a:r>
              <a:rPr lang="hr-HR" dirty="0"/>
              <a:t> se malo gumbićima…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4DD2D089-76F0-40A8-B726-ECE7A1CC2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353" y="1136708"/>
            <a:ext cx="2276475" cy="2009775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0AAABD2-B21D-4BEF-AA13-651B8D099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917" y="1162660"/>
            <a:ext cx="2118729" cy="2102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1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>
            <a:extLst>
              <a:ext uri="{FF2B5EF4-FFF2-40B4-BE49-F238E27FC236}">
                <a16:creationId xmlns:a16="http://schemas.microsoft.com/office/drawing/2014/main" id="{23AFBCAD-D270-40F1-9EDF-E6090F07A95F}"/>
              </a:ext>
            </a:extLst>
          </p:cNvPr>
          <p:cNvSpPr txBox="1"/>
          <p:nvPr/>
        </p:nvSpPr>
        <p:spPr>
          <a:xfrm>
            <a:off x="2516697" y="502372"/>
            <a:ext cx="83386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  tako je krenulo… 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3146390C-DEAF-456E-9D20-10A05BB99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025" y="1065618"/>
            <a:ext cx="3444728" cy="4592971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7" name="Pravokutnik 6">
            <a:extLst>
              <a:ext uri="{FF2B5EF4-FFF2-40B4-BE49-F238E27FC236}">
                <a16:creationId xmlns:a16="http://schemas.microsoft.com/office/drawing/2014/main" id="{A5DD71DF-9B2A-4FCB-AB51-D78487FB57EC}"/>
              </a:ext>
            </a:extLst>
          </p:cNvPr>
          <p:cNvSpPr/>
          <p:nvPr/>
        </p:nvSpPr>
        <p:spPr>
          <a:xfrm>
            <a:off x="2708944" y="5788404"/>
            <a:ext cx="7483679" cy="37331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>
                <a:solidFill>
                  <a:schemeClr val="accent6">
                    <a:lumMod val="75000"/>
                  </a:schemeClr>
                </a:solidFill>
              </a:rPr>
              <a:t>Niko: mama je prava sakupljačica   …  nedostaje mi šuma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E37A797-7652-4E83-ACC5-7FCCF67B0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5609" y="1065618"/>
            <a:ext cx="3396654" cy="452887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72636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3CBC0EF3-F279-4C28-8BC2-55061E8501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2440" y="788565"/>
            <a:ext cx="4262656" cy="56835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5" name="Pravokutnik: zaobljeni kutovi 4">
            <a:extLst>
              <a:ext uri="{FF2B5EF4-FFF2-40B4-BE49-F238E27FC236}">
                <a16:creationId xmlns:a16="http://schemas.microsoft.com/office/drawing/2014/main" id="{5143468B-6167-47C8-B944-FF7E97918017}"/>
              </a:ext>
            </a:extLst>
          </p:cNvPr>
          <p:cNvSpPr/>
          <p:nvPr/>
        </p:nvSpPr>
        <p:spPr>
          <a:xfrm>
            <a:off x="1686187" y="5746457"/>
            <a:ext cx="3826253" cy="725649"/>
          </a:xfrm>
          <a:prstGeom prst="round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2400" dirty="0" err="1">
                <a:solidFill>
                  <a:schemeClr val="accent6">
                    <a:lumMod val="50000"/>
                  </a:schemeClr>
                </a:solidFill>
              </a:rPr>
              <a:t>Nikino</a:t>
            </a:r>
            <a:r>
              <a:rPr lang="hr-HR" sz="2400" dirty="0">
                <a:solidFill>
                  <a:schemeClr val="accent6">
                    <a:lumMod val="50000"/>
                  </a:schemeClr>
                </a:solidFill>
              </a:rPr>
              <a:t>  </a:t>
            </a:r>
            <a:r>
              <a:rPr lang="hr-HR" sz="2400" dirty="0" err="1">
                <a:solidFill>
                  <a:schemeClr val="accent6">
                    <a:lumMod val="50000"/>
                  </a:schemeClr>
                </a:solidFill>
              </a:rPr>
              <a:t>gumbostabalce</a:t>
            </a:r>
            <a:r>
              <a:rPr lang="hr-HR" sz="24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70788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:a16="http://schemas.microsoft.com/office/drawing/2014/main" id="{089814C3-F39D-4A78-A759-169F8393D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7922" y="1736289"/>
            <a:ext cx="3614781" cy="481970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7596CBAD-BF63-49F6-8A2F-E0EBF7AD3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2703" y="4229568"/>
            <a:ext cx="1744822" cy="2326429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EC4AF48-E1ED-4B0D-93B7-168D5CA51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376" y="1535401"/>
            <a:ext cx="3773746" cy="5031662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8788A334-EC59-40CE-A483-6E5F70DE6C4F}"/>
              </a:ext>
            </a:extLst>
          </p:cNvPr>
          <p:cNvSpPr txBox="1"/>
          <p:nvPr/>
        </p:nvSpPr>
        <p:spPr>
          <a:xfrm>
            <a:off x="3959604" y="679508"/>
            <a:ext cx="47230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err="1">
                <a:solidFill>
                  <a:srgbClr val="FF0000"/>
                </a:solidFill>
              </a:rPr>
              <a:t>Ninin</a:t>
            </a:r>
            <a:r>
              <a:rPr lang="hr-HR" sz="4000" dirty="0">
                <a:solidFill>
                  <a:srgbClr val="FF0000"/>
                </a:solidFill>
              </a:rPr>
              <a:t> </a:t>
            </a:r>
            <a:r>
              <a:rPr lang="hr-HR" sz="4000" dirty="0" err="1">
                <a:solidFill>
                  <a:srgbClr val="FF0000"/>
                </a:solidFill>
              </a:rPr>
              <a:t>gumboled</a:t>
            </a:r>
            <a:endParaRPr lang="hr-H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1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709D556C-CAD5-47E0-BB93-AD666DB73A2E}"/>
              </a:ext>
            </a:extLst>
          </p:cNvPr>
          <p:cNvSpPr txBox="1"/>
          <p:nvPr/>
        </p:nvSpPr>
        <p:spPr>
          <a:xfrm>
            <a:off x="2589057" y="1006679"/>
            <a:ext cx="79060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>
                <a:solidFill>
                  <a:schemeClr val="accent6">
                    <a:lumMod val="50000"/>
                  </a:schemeClr>
                </a:solidFill>
              </a:rPr>
              <a:t>Lukina šuma bez vuka i s </a:t>
            </a:r>
            <a:r>
              <a:rPr lang="hr-HR" sz="2800" dirty="0" err="1">
                <a:solidFill>
                  <a:schemeClr val="accent6">
                    <a:lumMod val="50000"/>
                  </a:schemeClr>
                </a:solidFill>
              </a:rPr>
              <a:t>gumbocvijećem</a:t>
            </a:r>
            <a:r>
              <a:rPr lang="hr-HR" sz="2800" dirty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C5037640-0C7D-4BF1-AE7D-73D4A90CD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5141" y="1963024"/>
            <a:ext cx="3416418" cy="45552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40965433-CDB9-464F-A14F-930FFE0DB3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2065" y="2013358"/>
            <a:ext cx="3360530" cy="44807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224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085249B2-3779-42AA-9BF2-846AD8832BCD}"/>
              </a:ext>
            </a:extLst>
          </p:cNvPr>
          <p:cNvSpPr txBox="1"/>
          <p:nvPr/>
        </p:nvSpPr>
        <p:spPr>
          <a:xfrm>
            <a:off x="1694576" y="991206"/>
            <a:ext cx="85399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/>
              <a:t>Lanin</a:t>
            </a:r>
            <a:r>
              <a:rPr lang="hr-HR" dirty="0"/>
              <a:t> </a:t>
            </a:r>
            <a:r>
              <a:rPr lang="hr-HR" dirty="0" err="1"/>
              <a:t>ladoled</a:t>
            </a:r>
            <a:r>
              <a:rPr lang="hr-HR" dirty="0"/>
              <a:t> koji te kroz gumbe gleda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9650552-C64B-4697-A1FC-944E15899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999" y="1602522"/>
            <a:ext cx="3016716" cy="402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Pravokutnik 4">
            <a:extLst>
              <a:ext uri="{FF2B5EF4-FFF2-40B4-BE49-F238E27FC236}">
                <a16:creationId xmlns:a16="http://schemas.microsoft.com/office/drawing/2014/main" id="{A585942A-523C-44E0-A7D1-632B72FE17A7}"/>
              </a:ext>
            </a:extLst>
          </p:cNvPr>
          <p:cNvSpPr/>
          <p:nvPr/>
        </p:nvSpPr>
        <p:spPr>
          <a:xfrm>
            <a:off x="2650921" y="5866794"/>
            <a:ext cx="2390862" cy="469776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sz="1600" dirty="0"/>
              <a:t>Lana: Kad ćemo</a:t>
            </a:r>
            <a:br>
              <a:rPr lang="hr-HR" sz="1600" dirty="0"/>
            </a:br>
            <a:r>
              <a:rPr lang="hr-HR" sz="1600" dirty="0"/>
              <a:t> na sladoled!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13914CE-193B-4012-84CD-18F002C52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428224"/>
            <a:ext cx="5589864" cy="41923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9" name="Pravokutnik 8">
            <a:extLst>
              <a:ext uri="{FF2B5EF4-FFF2-40B4-BE49-F238E27FC236}">
                <a16:creationId xmlns:a16="http://schemas.microsoft.com/office/drawing/2014/main" id="{C08D771D-BBB8-45B9-9D30-1744D8E65A34}"/>
              </a:ext>
            </a:extLst>
          </p:cNvPr>
          <p:cNvSpPr/>
          <p:nvPr/>
        </p:nvSpPr>
        <p:spPr>
          <a:xfrm>
            <a:off x="6174296" y="5749356"/>
            <a:ext cx="5511567" cy="469776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dirty="0"/>
              <a:t>Franjin savski </a:t>
            </a:r>
            <a:r>
              <a:rPr lang="hr-HR" dirty="0" err="1"/>
              <a:t>antistres</a:t>
            </a:r>
            <a:r>
              <a:rPr lang="hr-H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11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3E0861D5-C8E7-4E19-8008-8EFB374B3EE3}"/>
              </a:ext>
            </a:extLst>
          </p:cNvPr>
          <p:cNvSpPr txBox="1"/>
          <p:nvPr/>
        </p:nvSpPr>
        <p:spPr>
          <a:xfrm>
            <a:off x="2091655" y="1144432"/>
            <a:ext cx="90265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 err="1"/>
              <a:t>Baričin</a:t>
            </a:r>
            <a:r>
              <a:rPr lang="hr-HR" sz="2000" dirty="0"/>
              <a:t> origami leptir i </a:t>
            </a:r>
            <a:r>
              <a:rPr lang="hr-HR" sz="2000" dirty="0" err="1"/>
              <a:t>Brunin</a:t>
            </a:r>
            <a:r>
              <a:rPr lang="hr-HR" sz="2000" dirty="0"/>
              <a:t> </a:t>
            </a:r>
            <a:r>
              <a:rPr lang="hr-HR" sz="2000" dirty="0" err="1"/>
              <a:t>jumbogumboled</a:t>
            </a:r>
            <a:endParaRPr lang="hr-HR" sz="2000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D04553F5-CC7A-4F56-B662-B2311E9964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79466">
            <a:off x="2376566" y="2688343"/>
            <a:ext cx="2792287" cy="37230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ED1E6267-C1E5-4FA6-95FD-BA7D3602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1364" y="1144432"/>
            <a:ext cx="2746845" cy="3662460"/>
          </a:xfrm>
          <a:prstGeom prst="round2DiagRect">
            <a:avLst>
              <a:gd name="adj1" fmla="val 16667"/>
              <a:gd name="adj2" fmla="val 29059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61118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Tm="5000">
        <p14:switch dir="r"/>
      </p:transition>
    </mc:Choice>
    <mc:Fallback xmlns="">
      <p:transition spd="slow" advTm="5000">
        <p:fade/>
      </p:transition>
    </mc:Fallback>
  </mc:AlternateContent>
</p:sld>
</file>

<file path=ppt/theme/theme1.xml><?xml version="1.0" encoding="utf-8"?>
<a:theme xmlns:a="http://schemas.openxmlformats.org/drawingml/2006/main" name="Pramen">
  <a:themeElements>
    <a:clrScheme name="Zelena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jajn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90</TotalTime>
  <Words>137</Words>
  <Application>Microsoft Office PowerPoint</Application>
  <PresentationFormat>Widescreen</PresentationFormat>
  <Paragraphs>44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Lucida Console</vt:lpstr>
      <vt:lpstr>Wingdings 3</vt:lpstr>
      <vt:lpstr>Pramen</vt:lpstr>
      <vt:lpstr>GUMBAJTE SE GUMBIĆI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GUMBAJTE SE GUMBIĆI</dc:title>
  <dc:creator>Radojka Matić</dc:creator>
  <cp:lastModifiedBy>Skela</cp:lastModifiedBy>
  <cp:revision>10</cp:revision>
  <dcterms:created xsi:type="dcterms:W3CDTF">2020-05-29T15:43:51Z</dcterms:created>
  <dcterms:modified xsi:type="dcterms:W3CDTF">2020-07-20T14:43:52Z</dcterms:modified>
</cp:coreProperties>
</file>