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0EB365E-3181-4CB3-9344-A19E734A0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BC5DFD5B-FBF8-4DA4-8334-E301342BE5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Slika na kojoj se prikazuje pod, na zatvorenom, stol, raznobojno&#10;&#10;Opis je automatski generiran">
            <a:extLst>
              <a:ext uri="{FF2B5EF4-FFF2-40B4-BE49-F238E27FC236}">
                <a16:creationId xmlns="" xmlns:a16="http://schemas.microsoft.com/office/drawing/2014/main" id="{10990045-75A6-469E-836A-39772A3D8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49" y="957486"/>
            <a:ext cx="4824091" cy="49351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2245DD-E679-4B98-AC14-04FB0F31A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F4384200-F612-4556-9803-8F61E3A1C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432040"/>
            <a:ext cx="4192557" cy="1968760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r>
              <a:rPr lang="hr-HR" sz="2000" dirty="0">
                <a:solidFill>
                  <a:schemeClr val="tx1"/>
                </a:solidFill>
              </a:rPr>
              <a:t>OSNOVNA  ŠKOLA JOSIPA RAČIĆA</a:t>
            </a:r>
          </a:p>
          <a:p>
            <a:r>
              <a:rPr lang="hr-HR" sz="2000" dirty="0">
                <a:solidFill>
                  <a:schemeClr val="tx1"/>
                </a:solidFill>
              </a:rPr>
              <a:t>SREDNJACI 30, ZAGREB</a:t>
            </a:r>
          </a:p>
          <a:p>
            <a:endParaRPr lang="hr-HR" sz="2000" dirty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647DD42-61FD-4F57-8B6B-09BF8B803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5313"/>
            <a:ext cx="4192557" cy="4301414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hr-HR" sz="3000" dirty="0">
                <a:ea typeface="+mn-ea"/>
                <a:cs typeface="+mn-cs"/>
              </a:rPr>
              <a:t/>
            </a:r>
            <a:br>
              <a:rPr lang="hr-HR" sz="3000" dirty="0">
                <a:ea typeface="+mn-ea"/>
                <a:cs typeface="+mn-cs"/>
              </a:rPr>
            </a:br>
            <a:r>
              <a:rPr lang="hr-HR" sz="3000" dirty="0">
                <a:ea typeface="+mn-ea"/>
                <a:cs typeface="+mn-cs"/>
              </a:rPr>
              <a:t/>
            </a:r>
            <a:br>
              <a:rPr lang="hr-HR" sz="3000" dirty="0">
                <a:ea typeface="+mn-ea"/>
                <a:cs typeface="+mn-cs"/>
              </a:rPr>
            </a:br>
            <a:r>
              <a:rPr lang="hr-HR" sz="3000" dirty="0">
                <a:ea typeface="+mn-ea"/>
                <a:cs typeface="+mn-cs"/>
              </a:rPr>
              <a:t/>
            </a:r>
            <a:br>
              <a:rPr lang="hr-HR" sz="3000" dirty="0">
                <a:ea typeface="+mn-ea"/>
                <a:cs typeface="+mn-cs"/>
              </a:rPr>
            </a:br>
            <a:r>
              <a:rPr lang="hr-HR" sz="3000" dirty="0">
                <a:ea typeface="+mn-ea"/>
                <a:cs typeface="+mn-cs"/>
              </a:rPr>
              <a:t/>
            </a:r>
            <a:br>
              <a:rPr lang="hr-HR" sz="3000" dirty="0">
                <a:ea typeface="+mn-ea"/>
                <a:cs typeface="+mn-cs"/>
              </a:rPr>
            </a:br>
            <a:r>
              <a:rPr lang="hr-HR" sz="3000" dirty="0">
                <a:ea typeface="+mn-ea"/>
                <a:cs typeface="+mn-cs"/>
              </a:rPr>
              <a:t/>
            </a:r>
            <a:br>
              <a:rPr lang="hr-HR" sz="3000" dirty="0">
                <a:ea typeface="+mn-ea"/>
                <a:cs typeface="+mn-cs"/>
              </a:rPr>
            </a:br>
            <a:r>
              <a:rPr lang="hr-HR" sz="3000" dirty="0">
                <a:ea typeface="+mn-ea"/>
                <a:cs typeface="+mn-cs"/>
              </a:rPr>
              <a:t/>
            </a:r>
            <a:br>
              <a:rPr lang="hr-HR" sz="3000" dirty="0">
                <a:ea typeface="+mn-ea"/>
                <a:cs typeface="+mn-cs"/>
              </a:rPr>
            </a:br>
            <a:r>
              <a:rPr lang="hr-HR" sz="3000" dirty="0">
                <a:ea typeface="+mn-ea"/>
                <a:cs typeface="+mn-cs"/>
              </a:rPr>
              <a:t/>
            </a:r>
            <a:br>
              <a:rPr lang="hr-HR" sz="3000" dirty="0">
                <a:ea typeface="+mn-ea"/>
                <a:cs typeface="+mn-cs"/>
              </a:rPr>
            </a:br>
            <a:r>
              <a:rPr lang="hr-HR" sz="3000" dirty="0">
                <a:ea typeface="+mn-ea"/>
                <a:cs typeface="+mn-cs"/>
              </a:rPr>
              <a:t/>
            </a:r>
            <a:br>
              <a:rPr lang="hr-HR" sz="3000" dirty="0">
                <a:ea typeface="+mn-ea"/>
                <a:cs typeface="+mn-cs"/>
              </a:rPr>
            </a:br>
            <a:r>
              <a:rPr lang="hr-HR" sz="3000">
                <a:ea typeface="+mn-ea"/>
                <a:cs typeface="+mn-cs"/>
              </a:rPr>
              <a:t/>
            </a:r>
            <a:br>
              <a:rPr lang="hr-HR" sz="3000">
                <a:ea typeface="+mn-ea"/>
                <a:cs typeface="+mn-cs"/>
              </a:rPr>
            </a:br>
            <a:r>
              <a:rPr lang="hr-HR" sz="2200" b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PRENAMIJENI  I </a:t>
            </a:r>
            <a:br>
              <a:rPr lang="hr-HR" sz="2200" b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200" b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PROMJENU  POKRENI</a:t>
            </a:r>
            <a:r>
              <a:rPr lang="hr-HR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STOLICA  OD  </a:t>
            </a:r>
            <a:br>
              <a:rPr lang="hr-HR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RECIKLIRANOG  PAPIRA</a:t>
            </a:r>
            <a:r>
              <a:rPr lang="hr-HR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2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TONIA  VIDIĆ, 1.A</a:t>
            </a:r>
            <a:r>
              <a:rPr lang="hr-HR" sz="2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33B01F12-DF16-467D-8023-DC1521ED4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121800E6-736E-4095-8126-9F64ABC910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3E49A216-58BC-4914-8798-08FBE79F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562" y="1427762"/>
            <a:ext cx="3372876" cy="421609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C159EF5C-2265-4700-ADA0-D7CC0249C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15" y="1427762"/>
            <a:ext cx="3372877" cy="4216095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672C7AB-0FB8-4DAC-B98F-9A160EA03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9E8064A-F6CB-4873-B181-95AECACF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FEA211CD-20BF-4AAB-8D48-0B3F8E1D01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hr-H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 GODINA TONIA VIDIĆ UČENICA 1.A RAZREDA  VRIJEME IZOLACIJE UPOTPUNILA JE NA KORISTAN  NAČIN.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27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E77D5960-B3B3-4AE1-8BBD-3C55D906A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CB45896-DF82-4158-8135-BB4EF22198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0A29CAD9-00D9-4D79-B982-85CD7FBD3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3F01E04B-E3A4-4B2D-92DF-752C4E7EF9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65896F8-7BC7-4574-8E2B-4A1A603670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252B9E08-0C25-4884-B837-4E5DCE8EB2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13657" r="-2" b="24372"/>
          <a:stretch/>
        </p:blipFill>
        <p:spPr>
          <a:xfrm>
            <a:off x="1240800" y="957486"/>
            <a:ext cx="5441072" cy="494039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4A251EA-540F-4FAD-91FF-B06FB855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1" y="886408"/>
            <a:ext cx="3906272" cy="4114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lang="hr-HR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IDEJA</a:t>
            </a:r>
            <a:br>
              <a:rPr lang="hr-HR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hr-H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recikliranog </a:t>
            </a:r>
            <a:br>
              <a:rPr lang="hr-H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materijala bez uporabe složenih alata, </a:t>
            </a:r>
            <a:r>
              <a:rPr lang="hr-H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napravA</a:t>
            </a:r>
            <a:r>
              <a:rPr lang="hr-H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kalupa </a:t>
            </a:r>
            <a:r>
              <a:rPr lang="hr-H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NAstao</a:t>
            </a:r>
            <a:r>
              <a:rPr lang="hr-H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NOVI UPORABNI PREDMET.</a:t>
            </a:r>
            <a:br>
              <a:rPr lang="hr-H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4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86BCC4D5-E795-4C27-A59A-C83C97FC8C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AB6A6811-9498-4BC1-A514-B7ACB315B6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26A2912D-21FD-44F6-8D12-9162BB3E31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7" r="2" b="2"/>
          <a:stretch/>
        </p:blipFill>
        <p:spPr>
          <a:xfrm>
            <a:off x="643465" y="679908"/>
            <a:ext cx="6909479" cy="5507102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29A925F-0B65-4C0C-901C-04FBEBDD5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="" xmlns:a16="http://schemas.microsoft.com/office/drawing/2014/main" id="{ADC449A3-FE3F-4A04-B56B-299916CAAB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Cilj</a:t>
            </a:r>
            <a:r>
              <a:rPr lang="hr-HR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r-HR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naučiti NEŠTO NOVO, „upotrijebiti glavu” i ruke i zabaviti se u doba izolacije.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2672DA3-BAC7-40D5-AD70-18FB412E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E77D5960-B3B3-4AE1-8BBD-3C55D906A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9CB45896-DF82-4158-8135-BB4EF22198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0A29CAD9-00D9-4D79-B982-85CD7FBD3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>
            <a:extLst>
              <a:ext uri="{FF2B5EF4-FFF2-40B4-BE49-F238E27FC236}">
                <a16:creationId xmlns="" xmlns:a16="http://schemas.microsoft.com/office/drawing/2014/main" id="{3F01E04B-E3A4-4B2D-92DF-752C4E7EF9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65896F8-7BC7-4574-8E2B-4A1A603670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Rezervirano mjesto sadržaja 3">
            <a:extLst>
              <a:ext uri="{FF2B5EF4-FFF2-40B4-BE49-F238E27FC236}">
                <a16:creationId xmlns="" xmlns:a16="http://schemas.microsoft.com/office/drawing/2014/main" id="{29EA4E89-0FA3-4CFD-9CE0-9DD0A8F38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956"/>
          <a:stretch/>
        </p:blipFill>
        <p:spPr>
          <a:xfrm>
            <a:off x="960120" y="1208072"/>
            <a:ext cx="6002432" cy="443922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E67ED79-DC0E-4C14-AD6A-2FE0AA5E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2672" y="957486"/>
            <a:ext cx="3355554" cy="37544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lang="hr-H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kartonske ambalaže I </a:t>
            </a:r>
            <a:r>
              <a:rPr lang="hr-H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PapirnatIH</a:t>
            </a:r>
            <a:r>
              <a:rPr lang="hr-H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cijevi NASTALA JE  STOLICU ZVANA TRONOŽAC.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416C2F8-A84C-4357-A755-81D3F466DD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031306E5-EFE3-459A-89EF-0EF2185CDE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18E67083-9745-43AE-B56F-2CD03F8D7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9" b="-2"/>
          <a:stretch/>
        </p:blipFill>
        <p:spPr>
          <a:xfrm>
            <a:off x="5078061" y="907140"/>
            <a:ext cx="6200163" cy="4586518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A23C976-ECF8-49F1-914B-B5BD60613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F345FA7-DF3B-4F65-9092-28CEEB1AB8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695548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Zadnji gornji sloj kartona služi da prekrije rupe i dodatno poveže konstrukciju STOLICE, A oko svake noge JE DODATAK RADI sigurnosti.</a:t>
            </a:r>
          </a:p>
          <a:p>
            <a:pPr marL="0" indent="0" algn="just">
              <a:spcAft>
                <a:spcPts val="800"/>
              </a:spcAft>
              <a:buNone/>
            </a:pP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r-HR" sz="1600" dirty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2FEFEB4-7174-43F9-AEBF-8318A0B5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endParaRPr lang="hr-HR" sz="3200"/>
          </a:p>
        </p:txBody>
      </p:sp>
    </p:spTree>
    <p:extLst>
      <p:ext uri="{BB962C8B-B14F-4D97-AF65-F5344CB8AC3E}">
        <p14:creationId xmlns:p14="http://schemas.microsoft.com/office/powerpoint/2010/main" val="18560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33B01F12-DF16-467D-8023-DC1521ED4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21800E6-736E-4095-8126-9F64ABC910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zervirano mjesto sadržaja 12">
            <a:extLst>
              <a:ext uri="{FF2B5EF4-FFF2-40B4-BE49-F238E27FC236}">
                <a16:creationId xmlns="" xmlns:a16="http://schemas.microsoft.com/office/drawing/2014/main" id="{7F62F306-BA89-4CB4-8851-B7A383109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26" r="-3" b="17177"/>
          <a:stretch/>
        </p:blipFill>
        <p:spPr>
          <a:xfrm>
            <a:off x="643466" y="1204701"/>
            <a:ext cx="3372876" cy="4457516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D64D0C8F-D66A-4A6D-BAE2-1A53A40A32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5" r="-4" b="-4"/>
          <a:stretch/>
        </p:blipFill>
        <p:spPr>
          <a:xfrm>
            <a:off x="4180067" y="1220967"/>
            <a:ext cx="3372877" cy="4458442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672C7AB-0FB8-4DAC-B98F-9A160EA03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62B9F30-0A28-4E81-91C6-ECF859FA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900E109-8593-4D6A-835F-6A90CD6CE5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7" y="2491273"/>
            <a:ext cx="3046981" cy="2995127"/>
          </a:xfrm>
        </p:spPr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hr-HR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Tronošci su u prošlom stoljeću bili sastavni dio seoskih domaćinstava. 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hr-HR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IMALA IH JE SVAKLA KUĆA.</a:t>
            </a:r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183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3B01F12-DF16-467D-8023-DC1521ED4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121800E6-736E-4095-8126-9F64ABC910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Slika na kojoj se prikazuje osoba, na zatvorenom, dijete, mali&#10;&#10;Opis je automatski generiran">
            <a:extLst>
              <a:ext uri="{FF2B5EF4-FFF2-40B4-BE49-F238E27FC236}">
                <a16:creationId xmlns="" xmlns:a16="http://schemas.microsoft.com/office/drawing/2014/main" id="{EBB0EA08-C489-499A-A896-7CCC1112C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07" r="12882" b="-3"/>
          <a:stretch/>
        </p:blipFill>
        <p:spPr>
          <a:xfrm>
            <a:off x="643466" y="1311995"/>
            <a:ext cx="3372876" cy="4242928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Slika 4" descr="Slika na kojoj se prikazuje osoba, na zatvorenom, žena, priprema&#10;&#10;Opis je automatski generiran">
            <a:extLst>
              <a:ext uri="{FF2B5EF4-FFF2-40B4-BE49-F238E27FC236}">
                <a16:creationId xmlns="" xmlns:a16="http://schemas.microsoft.com/office/drawing/2014/main" id="{EFE0E495-4027-4135-9567-88F4B2324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09" r="-3" b="34566"/>
          <a:stretch/>
        </p:blipFill>
        <p:spPr>
          <a:xfrm rot="16200000">
            <a:off x="3745046" y="1763749"/>
            <a:ext cx="4242917" cy="3372877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672C7AB-0FB8-4DAC-B98F-9A160EA03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EF95A14-E464-43EA-9488-B24152D1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A3AB5E6-2454-4B82-A7A1-08A5C7D33A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ZAVRŠNIM RADOVIMA OKO BOJANJA STOLICE  TONIA JE IMALA POMOĆ PRIJATELJICE IZ RAZREDA LARE MIŠIĆ LOKMER.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86BCC4D5-E795-4C27-A59A-C83C97FC8C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AB6A6811-9498-4BC1-A514-B7ACB315B6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zervirano mjesto sadržaja 7" descr="Slika na kojoj se prikazuje pod, na zatvorenom, osoba, soba&#10;&#10;Opis je automatski generiran">
            <a:extLst>
              <a:ext uri="{FF2B5EF4-FFF2-40B4-BE49-F238E27FC236}">
                <a16:creationId xmlns="" xmlns:a16="http://schemas.microsoft.com/office/drawing/2014/main" id="{FA5EFFAE-5A54-4705-B043-AA43EB2D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98" y="618517"/>
            <a:ext cx="4222413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29A925F-0B65-4C0C-901C-04FBEBDD5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="" xmlns:a16="http://schemas.microsoft.com/office/drawing/2014/main" id="{C6C88AD6-54F8-435C-B1A2-A7D2C619B6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pomoćne radove rezanja kartonskih formi (samo za slučaj da se netko ne OZLIJEDI) i lijepljenja nogu angažiran je tata ZLATKO.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AD66C77-89A4-4117-88B1-F51E67B4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135</Words>
  <Application>Microsoft Office PowerPoint</Application>
  <PresentationFormat>Široki zaslon</PresentationFormat>
  <Paragraphs>14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Kapljica</vt:lpstr>
      <vt:lpstr>         PRENAMIJENI  I  PROMJENU  POKRENI  STOLICA  OD   RECIKLIRANOG  PAPIRA   TONIA  VIDIĆ, 1.A </vt:lpstr>
      <vt:lpstr>PowerPointova prezentacija</vt:lpstr>
      <vt:lpstr>IDEJA  OD recikliranog  materijala bez uporabe složenih alata, napravA i kalupa NAstao JE NOVI UPORABNI PREDMET.    </vt:lpstr>
      <vt:lpstr>PowerPointova prezentacija</vt:lpstr>
      <vt:lpstr>OD kartonske ambalaže I PapirnatIH cijevi NASTALA JE  STOLICU ZVANA TRONOŽAC.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Dragana Rakonca</dc:creator>
  <cp:lastModifiedBy>Korisnik</cp:lastModifiedBy>
  <cp:revision>16</cp:revision>
  <dcterms:created xsi:type="dcterms:W3CDTF">2020-06-10T15:55:13Z</dcterms:created>
  <dcterms:modified xsi:type="dcterms:W3CDTF">2020-07-15T12:02:20Z</dcterms:modified>
</cp:coreProperties>
</file>