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57" r:id="rId4"/>
    <p:sldId id="258" r:id="rId5"/>
    <p:sldId id="259" r:id="rId6"/>
    <p:sldId id="260" r:id="rId7"/>
    <p:sldId id="261" r:id="rId8"/>
    <p:sldId id="262" r:id="rId9"/>
    <p:sldId id="264" r:id="rId10"/>
    <p:sldId id="265" r:id="rId11"/>
    <p:sldId id="268" r:id="rId12"/>
    <p:sldId id="267" r:id="rId13"/>
    <p:sldId id="269" r:id="rId14"/>
    <p:sldId id="271" r:id="rId15"/>
    <p:sldId id="273" r:id="rId16"/>
    <p:sldId id="281" r:id="rId17"/>
    <p:sldId id="274" r:id="rId18"/>
    <p:sldId id="276" r:id="rId19"/>
    <p:sldId id="277" r:id="rId20"/>
    <p:sldId id="278" r:id="rId21"/>
    <p:sldId id="279" r:id="rId22"/>
    <p:sldId id="280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3" d="100"/>
          <a:sy n="73" d="100"/>
        </p:scale>
        <p:origin x="426" y="-6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51403-B155-4F1A-9280-74D26CFF73DF}" type="datetimeFigureOut">
              <a:rPr lang="sr-Latn-CS" smtClean="0"/>
              <a:pPr/>
              <a:t>15.7.2020.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427FA-EC0D-4CAF-8466-EF329A9A64DD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spd="slow" advClick="0" advTm="4000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51403-B155-4F1A-9280-74D26CFF73DF}" type="datetimeFigureOut">
              <a:rPr lang="sr-Latn-CS" smtClean="0"/>
              <a:pPr/>
              <a:t>15.7.2020.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427FA-EC0D-4CAF-8466-EF329A9A64DD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spd="slow" advClick="0" advTm="4000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51403-B155-4F1A-9280-74D26CFF73DF}" type="datetimeFigureOut">
              <a:rPr lang="sr-Latn-CS" smtClean="0"/>
              <a:pPr/>
              <a:t>15.7.2020.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427FA-EC0D-4CAF-8466-EF329A9A64DD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spd="slow" advClick="0" advTm="4000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51403-B155-4F1A-9280-74D26CFF73DF}" type="datetimeFigureOut">
              <a:rPr lang="sr-Latn-CS" smtClean="0"/>
              <a:pPr/>
              <a:t>15.7.2020.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427FA-EC0D-4CAF-8466-EF329A9A64DD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spd="slow" advClick="0" advTm="4000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51403-B155-4F1A-9280-74D26CFF73DF}" type="datetimeFigureOut">
              <a:rPr lang="sr-Latn-CS" smtClean="0"/>
              <a:pPr/>
              <a:t>15.7.2020.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427FA-EC0D-4CAF-8466-EF329A9A64DD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spd="slow" advClick="0" advTm="4000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51403-B155-4F1A-9280-74D26CFF73DF}" type="datetimeFigureOut">
              <a:rPr lang="sr-Latn-CS" smtClean="0"/>
              <a:pPr/>
              <a:t>15.7.2020.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427FA-EC0D-4CAF-8466-EF329A9A64DD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spd="slow" advClick="0" advTm="4000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51403-B155-4F1A-9280-74D26CFF73DF}" type="datetimeFigureOut">
              <a:rPr lang="sr-Latn-CS" smtClean="0"/>
              <a:pPr/>
              <a:t>15.7.2020.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427FA-EC0D-4CAF-8466-EF329A9A64DD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spd="slow" advClick="0" advTm="4000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51403-B155-4F1A-9280-74D26CFF73DF}" type="datetimeFigureOut">
              <a:rPr lang="sr-Latn-CS" smtClean="0"/>
              <a:pPr/>
              <a:t>15.7.2020.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427FA-EC0D-4CAF-8466-EF329A9A64DD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spd="slow" advClick="0" advTm="4000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51403-B155-4F1A-9280-74D26CFF73DF}" type="datetimeFigureOut">
              <a:rPr lang="sr-Latn-CS" smtClean="0"/>
              <a:pPr/>
              <a:t>15.7.2020.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427FA-EC0D-4CAF-8466-EF329A9A64DD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spd="slow" advClick="0" advTm="4000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51403-B155-4F1A-9280-74D26CFF73DF}" type="datetimeFigureOut">
              <a:rPr lang="sr-Latn-CS" smtClean="0"/>
              <a:pPr/>
              <a:t>15.7.2020.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427FA-EC0D-4CAF-8466-EF329A9A64DD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spd="slow" advClick="0" advTm="4000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51403-B155-4F1A-9280-74D26CFF73DF}" type="datetimeFigureOut">
              <a:rPr lang="sr-Latn-CS" smtClean="0"/>
              <a:pPr/>
              <a:t>15.7.2020.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427FA-EC0D-4CAF-8466-EF329A9A64DD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spd="slow" advClick="0" advTm="4000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A51403-B155-4F1A-9280-74D26CFF73DF}" type="datetimeFigureOut">
              <a:rPr lang="sr-Latn-CS" smtClean="0"/>
              <a:pPr/>
              <a:t>15.7.2020.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3427FA-EC0D-4CAF-8466-EF329A9A64DD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4000">
    <p:cover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oj prvi miliju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>
        <p:cover/>
      </p:transition>
    </mc:Choice>
    <mc:Fallback xmlns="">
      <p:transition advClick="0" advTm="4000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2990" y="2130425"/>
            <a:ext cx="6743720" cy="1470025"/>
          </a:xfrm>
        </p:spPr>
        <p:txBody>
          <a:bodyPr>
            <a:noAutofit/>
          </a:bodyPr>
          <a:lstStyle/>
          <a:p>
            <a:r>
              <a:rPr lang="hr-HR" sz="5400" b="1" dirty="0" smtClean="0"/>
              <a:t>MALI PODUZETNICI</a:t>
            </a:r>
            <a:endParaRPr lang="hr-HR" sz="5400" b="1" dirty="0"/>
          </a:p>
        </p:txBody>
      </p:sp>
    </p:spTree>
  </p:cSld>
  <p:clrMapOvr>
    <a:masterClrMapping/>
  </p:clrMapOvr>
  <p:transition spd="slow" advClick="0" advTm="4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24" y="1643050"/>
            <a:ext cx="7429552" cy="2500330"/>
          </a:xfrm>
        </p:spPr>
        <p:txBody>
          <a:bodyPr>
            <a:noAutofit/>
          </a:bodyPr>
          <a:lstStyle/>
          <a:p>
            <a:r>
              <a:rPr lang="hr-HR" sz="5400" dirty="0" smtClean="0"/>
              <a:t>I uz mnoštvo gotovih,  kupovnih proizvoda i igara....</a:t>
            </a:r>
            <a:endParaRPr lang="hr-HR" sz="5400" dirty="0"/>
          </a:p>
        </p:txBody>
      </p:sp>
      <p:sp>
        <p:nvSpPr>
          <p:cNvPr id="3" name="Rectangle 2"/>
          <p:cNvSpPr/>
          <p:nvPr/>
        </p:nvSpPr>
        <p:spPr>
          <a:xfrm>
            <a:off x="2214546" y="442913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hr-HR" sz="5400" dirty="0" smtClean="0"/>
              <a:t>VIDJET ĆETE...</a:t>
            </a:r>
            <a:endParaRPr lang="hr-HR" sz="5400" dirty="0"/>
          </a:p>
        </p:txBody>
      </p:sp>
    </p:spTree>
  </p:cSld>
  <p:clrMapOvr>
    <a:masterClrMapping/>
  </p:clrMapOvr>
  <p:transition spd="slow" advClick="0" advTm="4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24" y="1643050"/>
            <a:ext cx="7429552" cy="2500330"/>
          </a:xfrm>
        </p:spPr>
        <p:txBody>
          <a:bodyPr>
            <a:noAutofit/>
          </a:bodyPr>
          <a:lstStyle/>
          <a:p>
            <a:r>
              <a:rPr lang="hr-HR" sz="5400" dirty="0" smtClean="0"/>
              <a:t>...skupinu malih ljudi koji su pronašli novu strast...</a:t>
            </a:r>
            <a:endParaRPr lang="hr-HR" sz="5400" dirty="0"/>
          </a:p>
        </p:txBody>
      </p:sp>
      <p:sp>
        <p:nvSpPr>
          <p:cNvPr id="3" name="Rectangle 2"/>
          <p:cNvSpPr/>
          <p:nvPr/>
        </p:nvSpPr>
        <p:spPr>
          <a:xfrm>
            <a:off x="2214546" y="4429132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hr-HR" sz="5400" dirty="0" smtClean="0"/>
              <a:t>...kreirajući vlastite igre...</a:t>
            </a:r>
            <a:endParaRPr lang="hr-HR" sz="5400" dirty="0"/>
          </a:p>
        </p:txBody>
      </p:sp>
    </p:spTree>
  </p:cSld>
  <p:clrMapOvr>
    <a:masterClrMapping/>
  </p:clrMapOvr>
  <p:transition spd="slow" advClick="0" advTm="4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1538" y="785794"/>
            <a:ext cx="7429552" cy="1785950"/>
          </a:xfrm>
        </p:spPr>
        <p:txBody>
          <a:bodyPr>
            <a:noAutofit/>
          </a:bodyPr>
          <a:lstStyle/>
          <a:p>
            <a:r>
              <a:rPr lang="hr-HR" sz="5400" dirty="0" smtClean="0"/>
              <a:t>IGRE KOJE CIJENE, </a:t>
            </a:r>
            <a:endParaRPr lang="hr-HR" sz="5400" dirty="0"/>
          </a:p>
        </p:txBody>
      </p:sp>
      <p:sp>
        <p:nvSpPr>
          <p:cNvPr id="4" name="Rectangle 3"/>
          <p:cNvSpPr/>
          <p:nvPr/>
        </p:nvSpPr>
        <p:spPr>
          <a:xfrm>
            <a:off x="2928926" y="2928934"/>
            <a:ext cx="364048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5400" dirty="0" smtClean="0"/>
              <a:t>KOJE DIJELE</a:t>
            </a:r>
            <a:r>
              <a:rPr lang="hr-HR" sz="5400" dirty="0"/>
              <a:t>,</a:t>
            </a:r>
          </a:p>
        </p:txBody>
      </p:sp>
      <p:sp>
        <p:nvSpPr>
          <p:cNvPr id="5" name="Rectangle 4"/>
          <p:cNvSpPr/>
          <p:nvPr/>
        </p:nvSpPr>
        <p:spPr>
          <a:xfrm>
            <a:off x="1785918" y="4714884"/>
            <a:ext cx="678661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5400" dirty="0" smtClean="0"/>
              <a:t>KOJIMA STVARAJU NOVA PRIJATELJSTVA...</a:t>
            </a:r>
            <a:endParaRPr lang="hr-HR" sz="5400" dirty="0"/>
          </a:p>
        </p:txBody>
      </p:sp>
    </p:spTree>
  </p:cSld>
  <p:clrMapOvr>
    <a:masterClrMapping/>
  </p:clrMapOvr>
  <p:transition spd="slow" advClick="0" advTm="4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2990" y="2130425"/>
            <a:ext cx="6743720" cy="1470025"/>
          </a:xfrm>
        </p:spPr>
        <p:txBody>
          <a:bodyPr>
            <a:noAutofit/>
          </a:bodyPr>
          <a:lstStyle/>
          <a:p>
            <a:r>
              <a:rPr lang="hr-HR" sz="5400" b="1" dirty="0" smtClean="0"/>
              <a:t>POGLEDAJTE NJIHOVU </a:t>
            </a:r>
            <a:br>
              <a:rPr lang="hr-HR" sz="5400" b="1" dirty="0" smtClean="0"/>
            </a:br>
            <a:r>
              <a:rPr lang="hr-HR" sz="5400" b="1" dirty="0" smtClean="0"/>
              <a:t>PRIČU...</a:t>
            </a:r>
            <a:endParaRPr lang="hr-HR" sz="5400" b="1" dirty="0"/>
          </a:p>
        </p:txBody>
      </p:sp>
      <p:pic>
        <p:nvPicPr>
          <p:cNvPr id="3" name="The Chainsmokers &amp; Coldplay - Something Just Like This (Lyric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Click="0" advTm="4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557808"/>
            <a:ext cx="8229600" cy="1143000"/>
          </a:xfrm>
        </p:spPr>
        <p:txBody>
          <a:bodyPr/>
          <a:lstStyle/>
          <a:p>
            <a:r>
              <a:rPr lang="hr-HR" dirty="0" smtClean="0"/>
              <a:t>MALI PODUZETNICI</a:t>
            </a:r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855365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045788600"/>
      </p:ext>
    </p:extLst>
  </p:cSld>
  <p:clrMapOvr>
    <a:masterClrMapping/>
  </p:clrMapOvr>
  <p:transition spd="slow" advClick="0" advTm="4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69289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r-HR" sz="5400" b="1" dirty="0" smtClean="0"/>
              <a:t>STVARAMO…</a:t>
            </a:r>
            <a:endParaRPr lang="hr-HR" sz="5400" b="1" dirty="0"/>
          </a:p>
        </p:txBody>
      </p:sp>
    </p:spTree>
    <p:extLst>
      <p:ext uri="{BB962C8B-B14F-4D97-AF65-F5344CB8AC3E}">
        <p14:creationId xmlns:p14="http://schemas.microsoft.com/office/powerpoint/2010/main" val="3449556493"/>
      </p:ext>
    </p:extLst>
  </p:cSld>
  <p:clrMapOvr>
    <a:masterClrMapping/>
  </p:clrMapOvr>
  <p:transition spd="slow" advClick="0" advTm="4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96" y="548680"/>
            <a:ext cx="5120000" cy="2880000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3645024"/>
            <a:ext cx="5120000" cy="2880000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981674"/>
            <a:ext cx="3325711" cy="2160000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67" y="3898641"/>
            <a:ext cx="3010443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632183"/>
      </p:ext>
    </p:extLst>
  </p:cSld>
  <p:clrMapOvr>
    <a:masterClrMapping/>
  </p:clrMapOvr>
  <p:transition spd="slow" advClick="0" advTm="4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4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4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4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80" y="692696"/>
            <a:ext cx="4255904" cy="288000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5379">
            <a:off x="4932415" y="969624"/>
            <a:ext cx="3535824" cy="2627724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8655">
            <a:off x="592846" y="3898972"/>
            <a:ext cx="2160240" cy="2663936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4149080"/>
            <a:ext cx="5120000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719102"/>
      </p:ext>
    </p:extLst>
  </p:cSld>
  <p:clrMapOvr>
    <a:masterClrMapping/>
  </p:clrMapOvr>
  <p:transition spd="slow" advClick="0" advTm="4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31" y="823362"/>
            <a:ext cx="4218753" cy="2880000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804" y="857250"/>
            <a:ext cx="4248472" cy="288000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005064"/>
            <a:ext cx="2560000" cy="2304256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098369"/>
            <a:ext cx="3840000" cy="216000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504" y="3835671"/>
            <a:ext cx="1428299" cy="2422938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31" y="844539"/>
            <a:ext cx="4218753" cy="2880000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804" y="878427"/>
            <a:ext cx="4248472" cy="2880000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026241"/>
            <a:ext cx="2560000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972010"/>
      </p:ext>
    </p:extLst>
  </p:cSld>
  <p:clrMapOvr>
    <a:masterClrMapping/>
  </p:clrMapOvr>
  <p:transition spd="slow" advClick="0" advTm="4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4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4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4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4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4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4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4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4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4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3386134" cy="1470025"/>
          </a:xfrm>
        </p:spPr>
        <p:txBody>
          <a:bodyPr>
            <a:noAutofit/>
          </a:bodyPr>
          <a:lstStyle/>
          <a:p>
            <a:r>
              <a:rPr lang="hr-HR" sz="5400" dirty="0" smtClean="0"/>
              <a:t>RAZMISLI...</a:t>
            </a:r>
            <a:endParaRPr lang="hr-HR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86310" y="2528878"/>
            <a:ext cx="3771904" cy="1114436"/>
          </a:xfrm>
        </p:spPr>
        <p:txBody>
          <a:bodyPr>
            <a:normAutofit/>
          </a:bodyPr>
          <a:lstStyle/>
          <a:p>
            <a:r>
              <a:rPr lang="hr-HR" sz="4800" dirty="0" smtClean="0"/>
              <a:t>JESI LI ROĐEN</a:t>
            </a:r>
            <a:endParaRPr lang="hr-HR" sz="4800" dirty="0"/>
          </a:p>
        </p:txBody>
      </p:sp>
    </p:spTree>
    <p:extLst>
      <p:ext uri="{BB962C8B-B14F-4D97-AF65-F5344CB8AC3E}">
        <p14:creationId xmlns:p14="http://schemas.microsoft.com/office/powerpoint/2010/main" val="4174845092"/>
      </p:ext>
    </p:extLst>
  </p:cSld>
  <p:clrMapOvr>
    <a:masterClrMapping/>
  </p:clrMapOvr>
  <p:transition spd="slow" advClick="0" advTm="4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76" y="857250"/>
            <a:ext cx="3840000" cy="216000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3928">
            <a:off x="4993636" y="3642237"/>
            <a:ext cx="3779915" cy="2592288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472" y="857250"/>
            <a:ext cx="3840000" cy="216000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2190">
            <a:off x="299952" y="3501008"/>
            <a:ext cx="3840000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28259"/>
      </p:ext>
    </p:extLst>
  </p:cSld>
  <p:clrMapOvr>
    <a:masterClrMapping/>
  </p:clrMapOvr>
  <p:transition spd="slow" advClick="0" advTm="4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25543">
            <a:off x="1771636" y="1306922"/>
            <a:ext cx="3012249" cy="1912848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286843"/>
            <a:ext cx="3840000" cy="216000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01704">
            <a:off x="384390" y="3798675"/>
            <a:ext cx="3111244" cy="216000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4064494"/>
            <a:ext cx="384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957399"/>
      </p:ext>
    </p:extLst>
  </p:cSld>
  <p:clrMapOvr>
    <a:masterClrMapping/>
  </p:clrMapOvr>
  <p:transition spd="slow" advClick="0" advTm="4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1619672" y="1916832"/>
            <a:ext cx="5400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6600" b="1" dirty="0" smtClean="0"/>
              <a:t>IGRAMO SE…</a:t>
            </a:r>
            <a:endParaRPr lang="hr-HR" sz="6600" b="1" dirty="0"/>
          </a:p>
        </p:txBody>
      </p:sp>
    </p:spTree>
    <p:extLst>
      <p:ext uri="{BB962C8B-B14F-4D97-AF65-F5344CB8AC3E}">
        <p14:creationId xmlns:p14="http://schemas.microsoft.com/office/powerpoint/2010/main" val="3253598673"/>
      </p:ext>
    </p:extLst>
  </p:cSld>
  <p:clrMapOvr>
    <a:masterClrMapping/>
  </p:clrMapOvr>
  <p:transition spd="slow" advClick="0" advTm="4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4210">
            <a:off x="539552" y="908720"/>
            <a:ext cx="3312368" cy="2331280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764704"/>
            <a:ext cx="3456384" cy="2468575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789040"/>
            <a:ext cx="3312368" cy="2448272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8526">
            <a:off x="4473474" y="3789040"/>
            <a:ext cx="3698926" cy="230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902295"/>
      </p:ext>
    </p:extLst>
  </p:cSld>
  <p:clrMapOvr>
    <a:masterClrMapping/>
  </p:clrMapOvr>
  <p:transition spd="slow" advClick="0" advTm="4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20688"/>
            <a:ext cx="3843416" cy="2160000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76672"/>
            <a:ext cx="3096024" cy="252028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212976"/>
            <a:ext cx="1800200" cy="2808312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776" y="3285064"/>
            <a:ext cx="3555384" cy="216000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3212976"/>
            <a:ext cx="2876445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411256"/>
      </p:ext>
    </p:extLst>
  </p:cSld>
  <p:clrMapOvr>
    <a:masterClrMapping/>
  </p:clrMapOvr>
  <p:transition spd="slow" advClick="0" advTm="4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2880000" cy="216000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9125">
            <a:off x="4211960" y="548680"/>
            <a:ext cx="3843416" cy="216000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92" y="2852936"/>
            <a:ext cx="2022667" cy="288032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049" y="3356992"/>
            <a:ext cx="2880000" cy="216000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0454">
            <a:off x="5848461" y="3604060"/>
            <a:ext cx="288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00004"/>
      </p:ext>
    </p:extLst>
  </p:cSld>
  <p:clrMapOvr>
    <a:masterClrMapping/>
  </p:clrMapOvr>
  <p:transition spd="slow" advClick="0" advTm="4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4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555995"/>
            <a:ext cx="3843416" cy="2160000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620688"/>
            <a:ext cx="2880000" cy="216000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439698"/>
            <a:ext cx="3312368" cy="216000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984" y="3439698"/>
            <a:ext cx="3843416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645202"/>
      </p:ext>
    </p:extLst>
  </p:cSld>
  <p:clrMapOvr>
    <a:masterClrMapping/>
  </p:clrMapOvr>
  <p:transition spd="slow" advClick="0" advTm="4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1979712" y="2708920"/>
            <a:ext cx="46805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6000" b="1" dirty="0" smtClean="0"/>
              <a:t>DIJELIMO…</a:t>
            </a:r>
            <a:endParaRPr lang="hr-HR" sz="6000" b="1" dirty="0"/>
          </a:p>
        </p:txBody>
      </p:sp>
    </p:spTree>
    <p:extLst>
      <p:ext uri="{BB962C8B-B14F-4D97-AF65-F5344CB8AC3E}">
        <p14:creationId xmlns:p14="http://schemas.microsoft.com/office/powerpoint/2010/main" val="4186929780"/>
      </p:ext>
    </p:extLst>
  </p:cSld>
  <p:clrMapOvr>
    <a:masterClrMapping/>
  </p:clrMapOvr>
  <p:transition spd="slow" advClick="0" advTm="4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548680"/>
            <a:ext cx="3840000" cy="2376264"/>
          </a:xfrm>
          <a:prstGeom prst="rect">
            <a:avLst/>
          </a:prstGeom>
        </p:spPr>
      </p:pic>
      <p:pic>
        <p:nvPicPr>
          <p:cNvPr id="1026" name="Picture 2" descr="http://www.os-oroslavje.skole.hr/slike2016/bilismo/uskrs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548680"/>
            <a:ext cx="3024336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os-oroslavje.skole.hr/slike2016/szivot/daroviti/slike1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284984"/>
            <a:ext cx="3840000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os-oroslavje.skole.hr/slike2016/szivot/daroviti/slike3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284984"/>
            <a:ext cx="3265833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5732002"/>
      </p:ext>
    </p:extLst>
  </p:cSld>
  <p:clrMapOvr>
    <a:masterClrMapping/>
  </p:clrMapOvr>
  <p:transition spd="slow" advClick="0" advTm="4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16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64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32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328" tmFilter="0, 0; 0.125,0.2665; 0.25,0.4; 0.375,0.465; 0.5,0.5;  0.625,0.535; 0.75,0.6; 0.875,0.7335; 1,1">
                                          <p:stCondLst>
                                            <p:cond delay="13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, 0; 0.125,0.2665; 0.25,0.4; 0.375,0.465; 0.5,0.5;  0.625,0.535; 0.75,0.6; 0.875,0.7335; 1,1">
                                          <p:stCondLst>
                                            <p:cond delay="264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28" tmFilter="0, 0; 0.125,0.2665; 0.25,0.4; 0.375,0.465; 0.5,0.5;  0.625,0.535; 0.75,0.6; 0.875,0.7335; 1,1">
                                          <p:stCondLst>
                                            <p:cond delay="3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52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332" decel="50000">
                                          <p:stCondLst>
                                            <p:cond delay="135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52">
                                          <p:stCondLst>
                                            <p:cond delay="26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332" decel="50000">
                                          <p:stCondLst>
                                            <p:cond delay="2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52">
                                          <p:stCondLst>
                                            <p:cond delay="32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332" decel="50000">
                                          <p:stCondLst>
                                            <p:cond delay="333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52">
                                          <p:stCondLst>
                                            <p:cond delay="361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332" decel="50000">
                                          <p:stCondLst>
                                            <p:cond delay="3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16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364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32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328" tmFilter="0, 0; 0.125,0.2665; 0.25,0.4; 0.375,0.465; 0.5,0.5;  0.625,0.535; 0.75,0.6; 0.875,0.7335; 1,1">
                                          <p:stCondLst>
                                            <p:cond delay="132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264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28" tmFilter="0, 0; 0.125,0.2665; 0.25,0.4; 0.375,0.465; 0.5,0.5;  0.625,0.535; 0.75,0.6; 0.875,0.7335; 1,1">
                                          <p:stCondLst>
                                            <p:cond delay="3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52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332" decel="50000">
                                          <p:stCondLst>
                                            <p:cond delay="135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52">
                                          <p:stCondLst>
                                            <p:cond delay="26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332" decel="50000">
                                          <p:stCondLst>
                                            <p:cond delay="2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52">
                                          <p:stCondLst>
                                            <p:cond delay="328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332" decel="50000">
                                          <p:stCondLst>
                                            <p:cond delay="333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52">
                                          <p:stCondLst>
                                            <p:cond delay="361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332" decel="50000">
                                          <p:stCondLst>
                                            <p:cond delay="3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16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364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32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328" tmFilter="0, 0; 0.125,0.2665; 0.25,0.4; 0.375,0.465; 0.5,0.5;  0.625,0.535; 0.75,0.6; 0.875,0.7335; 1,1">
                                          <p:stCondLst>
                                            <p:cond delay="132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264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28" tmFilter="0, 0; 0.125,0.2665; 0.25,0.4; 0.375,0.465; 0.5,0.5;  0.625,0.535; 0.75,0.6; 0.875,0.7335; 1,1">
                                          <p:stCondLst>
                                            <p:cond delay="331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52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332" decel="50000">
                                          <p:stCondLst>
                                            <p:cond delay="135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52">
                                          <p:stCondLst>
                                            <p:cond delay="262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332" decel="50000">
                                          <p:stCondLst>
                                            <p:cond delay="267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52">
                                          <p:stCondLst>
                                            <p:cond delay="328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332" decel="50000">
                                          <p:stCondLst>
                                            <p:cond delay="333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52">
                                          <p:stCondLst>
                                            <p:cond delay="361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332" decel="50000">
                                          <p:stCondLst>
                                            <p:cond delay="366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116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364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32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328" tmFilter="0, 0; 0.125,0.2665; 0.25,0.4; 0.375,0.465; 0.5,0.5;  0.625,0.535; 0.75,0.6; 0.875,0.7335; 1,1">
                                          <p:stCondLst>
                                            <p:cond delay="132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264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28" tmFilter="0, 0; 0.125,0.2665; 0.25,0.4; 0.375,0.465; 0.5,0.5;  0.625,0.535; 0.75,0.6; 0.875,0.7335; 1,1">
                                          <p:stCondLst>
                                            <p:cond delay="331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52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332" decel="50000">
                                          <p:stCondLst>
                                            <p:cond delay="135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52">
                                          <p:stCondLst>
                                            <p:cond delay="262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332" decel="50000">
                                          <p:stCondLst>
                                            <p:cond delay="267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52">
                                          <p:stCondLst>
                                            <p:cond delay="328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332" decel="50000">
                                          <p:stCondLst>
                                            <p:cond delay="333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52">
                                          <p:stCondLst>
                                            <p:cond delay="361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332" decel="50000">
                                          <p:stCondLst>
                                            <p:cond delay="366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827584" y="1484784"/>
            <a:ext cx="7704856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SAD SMO JOŠ </a:t>
            </a:r>
            <a:r>
              <a:rPr lang="hr-HR" sz="4000" b="1" dirty="0">
                <a:latin typeface="Times New Roman" pitchFamily="18" charset="0"/>
                <a:cs typeface="Times New Roman" pitchFamily="18" charset="0"/>
              </a:rPr>
              <a:t>MALI</a:t>
            </a:r>
            <a:r>
              <a:rPr lang="hr-HR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ALI SMO </a:t>
            </a:r>
            <a:r>
              <a:rPr lang="hr-HR" sz="4000" b="1" dirty="0">
                <a:latin typeface="Times New Roman" pitchFamily="18" charset="0"/>
                <a:cs typeface="Times New Roman" pitchFamily="18" charset="0"/>
              </a:rPr>
              <a:t>VELIKI</a:t>
            </a:r>
            <a:r>
              <a:rPr lang="hr-HR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ODNOSNO </a:t>
            </a:r>
            <a:r>
              <a:rPr lang="hr-HR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HOĆEMO </a:t>
            </a:r>
            <a:r>
              <a:rPr lang="hr-HR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REĆI NISMO VIŠE </a:t>
            </a:r>
            <a:r>
              <a:rPr lang="hr-HR" sz="4000" b="1" dirty="0">
                <a:latin typeface="Times New Roman" pitchFamily="18" charset="0"/>
                <a:cs typeface="Times New Roman" pitchFamily="18" charset="0"/>
              </a:rPr>
              <a:t>MALI</a:t>
            </a:r>
            <a:r>
              <a:rPr lang="hr-HR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ALI SMO DOSTA </a:t>
            </a:r>
            <a:r>
              <a:rPr lang="hr-HR" sz="4000" b="1" dirty="0">
                <a:latin typeface="Times New Roman" pitchFamily="18" charset="0"/>
                <a:cs typeface="Times New Roman" pitchFamily="18" charset="0"/>
              </a:rPr>
              <a:t>VELIKI</a:t>
            </a:r>
            <a:r>
              <a:rPr lang="hr-HR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DA NE BUDEMO </a:t>
            </a:r>
            <a:r>
              <a:rPr lang="hr-HR" sz="4000" b="1" dirty="0">
                <a:latin typeface="Times New Roman" pitchFamily="18" charset="0"/>
                <a:cs typeface="Times New Roman" pitchFamily="18" charset="0"/>
              </a:rPr>
              <a:t>MALI</a:t>
            </a:r>
            <a:r>
              <a:rPr lang="hr-HR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hr-HR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hr-HR" sz="2400" b="1" dirty="0">
              <a:solidFill>
                <a:srgbClr val="FF0000"/>
              </a:solidFill>
            </a:endParaRPr>
          </a:p>
          <a:p>
            <a:endParaRPr lang="hr-H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297059"/>
      </p:ext>
    </p:extLst>
  </p:cSld>
  <p:clrMapOvr>
    <a:masterClrMapping/>
  </p:clrMapOvr>
  <p:transition spd="slow" advClick="0" advTm="4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3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28736"/>
            <a:ext cx="7600976" cy="1470025"/>
          </a:xfrm>
        </p:spPr>
        <p:txBody>
          <a:bodyPr>
            <a:noAutofit/>
          </a:bodyPr>
          <a:lstStyle/>
          <a:p>
            <a:r>
              <a:rPr lang="hr-HR" sz="5400" dirty="0" smtClean="0"/>
              <a:t>KAKO BI LEŽAO CIJELE DANE</a:t>
            </a:r>
            <a:endParaRPr lang="hr-HR" sz="5400" dirty="0"/>
          </a:p>
        </p:txBody>
      </p:sp>
      <p:sp>
        <p:nvSpPr>
          <p:cNvPr id="5" name="Rectangle 4"/>
          <p:cNvSpPr/>
          <p:nvPr/>
        </p:nvSpPr>
        <p:spPr>
          <a:xfrm>
            <a:off x="1500166" y="4291620"/>
            <a:ext cx="621510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5400" dirty="0" smtClean="0"/>
              <a:t>ILI IGRAO VIDEOIGRE</a:t>
            </a:r>
            <a:endParaRPr lang="hr-HR" sz="5400" dirty="0"/>
          </a:p>
        </p:txBody>
      </p:sp>
    </p:spTree>
  </p:cSld>
  <p:clrMapOvr>
    <a:masterClrMapping/>
  </p:clrMapOvr>
  <p:transition spd="slow" advClick="0" advTm="4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5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971600" y="1484784"/>
            <a:ext cx="72008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800" b="1" dirty="0"/>
              <a:t>SAD VEĆ STVARAMO I DJELUJEMO, SAD VEĆ MAŠTAMO I IZRAĐUJEMO. KAD PORASTEMO, NOSIT ĆEMO TU ŽELJU I DALJE U SEBI I TKO </a:t>
            </a:r>
            <a:r>
              <a:rPr lang="hr-HR" sz="2800" b="1" dirty="0" err="1"/>
              <a:t>ZNA..</a:t>
            </a:r>
            <a:r>
              <a:rPr lang="hr-HR" sz="2800" b="1" dirty="0"/>
              <a:t>.</a:t>
            </a:r>
          </a:p>
          <a:p>
            <a:endParaRPr lang="hr-HR" sz="2800" dirty="0"/>
          </a:p>
          <a:p>
            <a:endParaRPr lang="hr-HR" sz="2800" dirty="0"/>
          </a:p>
          <a:p>
            <a:endParaRPr lang="hr-HR" sz="2800" dirty="0"/>
          </a:p>
          <a:p>
            <a:r>
              <a:rPr lang="hr-HR" sz="2800" dirty="0"/>
              <a:t>…</a:t>
            </a:r>
            <a:r>
              <a:rPr lang="hr-HR" sz="2800" b="1" dirty="0"/>
              <a:t>NEKI MALI PODUZETNIK IZ OŠ OROSLAVJE ZA PAR GODINA POSTAT ĆE VELIKI PODUZETNIK DOSTOJAN DIVLJENJA!</a:t>
            </a:r>
          </a:p>
        </p:txBody>
      </p:sp>
    </p:spTree>
    <p:extLst>
      <p:ext uri="{BB962C8B-B14F-4D97-AF65-F5344CB8AC3E}">
        <p14:creationId xmlns:p14="http://schemas.microsoft.com/office/powerpoint/2010/main" val="4145771908"/>
      </p:ext>
    </p:extLst>
  </p:cSld>
  <p:clrMapOvr>
    <a:masterClrMapping/>
  </p:clrMapOvr>
  <p:transition spd="slow" advClick="0" advTm="4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3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37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32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324" tmFilter="0, 0; 0.125,0.2665; 0.25,0.4; 0.375,0.465; 0.5,0.5;  0.625,0.535; 0.75,0.6; 0.875,0.7335; 1,1">
                                          <p:stCondLst>
                                            <p:cond delay="2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162" tmFilter="0, 0; 0.125,0.2665; 0.25,0.4; 0.375,0.465; 0.5,0.5;  0.625,0.535; 0.75,0.6; 0.875,0.7335; 1,1">
                                          <p:stCondLst>
                                            <p:cond delay="46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74" tmFilter="0, 0; 0.125,0.2665; 0.25,0.4; 0.375,0.465; 0.5,0.5;  0.625,0.535; 0.75,0.6; 0.875,0.7335; 1,1">
                                          <p:stCondLst>
                                            <p:cond delay="579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91">
                                          <p:stCondLst>
                                            <p:cond delay="22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581" decel="50000">
                                          <p:stCondLst>
                                            <p:cond delay="236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91">
                                          <p:stCondLst>
                                            <p:cond delay="459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581" decel="50000">
                                          <p:stCondLst>
                                            <p:cond delay="4683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91">
                                          <p:stCondLst>
                                            <p:cond delay="5747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581" decel="50000">
                                          <p:stCondLst>
                                            <p:cond delay="58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91">
                                          <p:stCondLst>
                                            <p:cond delay="632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581" decel="50000">
                                          <p:stCondLst>
                                            <p:cond delay="641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03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637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32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324" tmFilter="0, 0; 0.125,0.2665; 0.25,0.4; 0.375,0.465; 0.5,0.5;  0.625,0.535; 0.75,0.6; 0.875,0.7335; 1,1">
                                          <p:stCondLst>
                                            <p:cond delay="2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162" tmFilter="0, 0; 0.125,0.2665; 0.25,0.4; 0.375,0.465; 0.5,0.5;  0.625,0.535; 0.75,0.6; 0.875,0.7335; 1,1">
                                          <p:stCondLst>
                                            <p:cond delay="46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74" tmFilter="0, 0; 0.125,0.2665; 0.25,0.4; 0.375,0.465; 0.5,0.5;  0.625,0.535; 0.75,0.6; 0.875,0.7335; 1,1">
                                          <p:stCondLst>
                                            <p:cond delay="579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91">
                                          <p:stCondLst>
                                            <p:cond delay="22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581" decel="50000">
                                          <p:stCondLst>
                                            <p:cond delay="236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91">
                                          <p:stCondLst>
                                            <p:cond delay="459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581" decel="50000">
                                          <p:stCondLst>
                                            <p:cond delay="4683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91">
                                          <p:stCondLst>
                                            <p:cond delay="5747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581" decel="50000">
                                          <p:stCondLst>
                                            <p:cond delay="58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91">
                                          <p:stCondLst>
                                            <p:cond delay="632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581" decel="50000">
                                          <p:stCondLst>
                                            <p:cond delay="641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764704"/>
            <a:ext cx="2232248" cy="2376264"/>
          </a:xfrm>
          <a:prstGeom prst="rect">
            <a:avLst/>
          </a:prstGeom>
        </p:spPr>
      </p:pic>
      <p:sp>
        <p:nvSpPr>
          <p:cNvPr id="3" name="TekstniOkvir 2"/>
          <p:cNvSpPr txBox="1"/>
          <p:nvPr/>
        </p:nvSpPr>
        <p:spPr>
          <a:xfrm>
            <a:off x="688382" y="3517557"/>
            <a:ext cx="71959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 smtClean="0"/>
              <a:t>VODITELJICE MALIH PODUZETNIKA: Renata Posavec, Suzana </a:t>
            </a:r>
            <a:r>
              <a:rPr lang="hr-HR" sz="2400" b="1" dirty="0" err="1" smtClean="0"/>
              <a:t>Sadaić</a:t>
            </a:r>
            <a:r>
              <a:rPr lang="hr-HR" sz="2400" b="1" dirty="0" smtClean="0"/>
              <a:t>, Sanela Hren, Viktorija </a:t>
            </a:r>
            <a:r>
              <a:rPr lang="hr-HR" sz="2400" b="1" dirty="0" err="1" smtClean="0"/>
              <a:t>Šakoronja</a:t>
            </a:r>
            <a:endParaRPr lang="hr-HR" sz="2400" b="1" dirty="0"/>
          </a:p>
        </p:txBody>
      </p:sp>
      <p:sp>
        <p:nvSpPr>
          <p:cNvPr id="4" name="Pravokutnik 3"/>
          <p:cNvSpPr/>
          <p:nvPr/>
        </p:nvSpPr>
        <p:spPr>
          <a:xfrm>
            <a:off x="2699792" y="4869160"/>
            <a:ext cx="59401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b="1" dirty="0" smtClean="0"/>
              <a:t>PREZENTACIJU IZRADILE </a:t>
            </a:r>
          </a:p>
          <a:p>
            <a:r>
              <a:rPr lang="hr-HR" sz="2400" b="1" dirty="0" smtClean="0"/>
              <a:t>učiteljice Renata Posavec i Suzana </a:t>
            </a:r>
            <a:r>
              <a:rPr lang="hr-HR" sz="2400" b="1" dirty="0" err="1" smtClean="0"/>
              <a:t>Sadaić</a:t>
            </a:r>
            <a:endParaRPr lang="hr-HR" sz="2400" b="1" dirty="0"/>
          </a:p>
        </p:txBody>
      </p:sp>
    </p:spTree>
    <p:extLst>
      <p:ext uri="{BB962C8B-B14F-4D97-AF65-F5344CB8AC3E}">
        <p14:creationId xmlns:p14="http://schemas.microsoft.com/office/powerpoint/2010/main" val="1010308354"/>
      </p:ext>
    </p:extLst>
  </p:cSld>
  <p:clrMapOvr>
    <a:masterClrMapping/>
  </p:clrMapOvr>
  <p:transition spd="slow" advClick="0" advTm="4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3386134" cy="1470025"/>
          </a:xfrm>
        </p:spPr>
        <p:txBody>
          <a:bodyPr>
            <a:noAutofit/>
          </a:bodyPr>
          <a:lstStyle/>
          <a:p>
            <a:r>
              <a:rPr lang="hr-HR" sz="5400" dirty="0" smtClean="0"/>
              <a:t>RAZMISLI...</a:t>
            </a:r>
            <a:endParaRPr lang="hr-HR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86310" y="2528878"/>
            <a:ext cx="3771904" cy="1114436"/>
          </a:xfrm>
        </p:spPr>
        <p:txBody>
          <a:bodyPr>
            <a:normAutofit/>
          </a:bodyPr>
          <a:lstStyle/>
          <a:p>
            <a:r>
              <a:rPr lang="hr-HR" sz="4800" dirty="0" smtClean="0"/>
              <a:t>JESI LI ROĐEN</a:t>
            </a:r>
            <a:endParaRPr lang="hr-HR" sz="4800" dirty="0"/>
          </a:p>
        </p:txBody>
      </p:sp>
    </p:spTree>
  </p:cSld>
  <p:clrMapOvr>
    <a:masterClrMapping/>
  </p:clrMapOvr>
  <p:transition spd="slow" advClick="0" advTm="4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28736"/>
            <a:ext cx="7600976" cy="1470025"/>
          </a:xfrm>
        </p:spPr>
        <p:txBody>
          <a:bodyPr>
            <a:noAutofit/>
          </a:bodyPr>
          <a:lstStyle/>
          <a:p>
            <a:r>
              <a:rPr lang="hr-HR" sz="5400" dirty="0" smtClean="0"/>
              <a:t>DA TRATIŠ BEZVEZE SATE...</a:t>
            </a:r>
            <a:endParaRPr lang="hr-HR" sz="5400" dirty="0"/>
          </a:p>
        </p:txBody>
      </p:sp>
      <p:sp>
        <p:nvSpPr>
          <p:cNvPr id="5" name="Rectangle 4"/>
          <p:cNvSpPr/>
          <p:nvPr/>
        </p:nvSpPr>
        <p:spPr>
          <a:xfrm>
            <a:off x="1428728" y="3571876"/>
            <a:ext cx="621510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5400" dirty="0" smtClean="0"/>
              <a:t>DANGUBIŠ, NE UČIŠ, NE RAZVIJAŠ SE...</a:t>
            </a:r>
            <a:endParaRPr lang="hr-HR" sz="5400" dirty="0"/>
          </a:p>
        </p:txBody>
      </p:sp>
    </p:spTree>
  </p:cSld>
  <p:clrMapOvr>
    <a:masterClrMapping/>
  </p:clrMapOvr>
  <p:transition spd="slow" advClick="0" advTm="4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6743720" cy="1470025"/>
          </a:xfrm>
        </p:spPr>
        <p:txBody>
          <a:bodyPr>
            <a:noAutofit/>
          </a:bodyPr>
          <a:lstStyle/>
          <a:p>
            <a:r>
              <a:rPr lang="hr-HR" sz="5400" dirty="0" smtClean="0"/>
              <a:t>A KAKO BI BILO....</a:t>
            </a:r>
            <a:endParaRPr lang="hr-HR" sz="5400" dirty="0"/>
          </a:p>
        </p:txBody>
      </p:sp>
    </p:spTree>
  </p:cSld>
  <p:clrMapOvr>
    <a:masterClrMapping/>
  </p:clrMapOvr>
  <p:transition spd="slow" advClick="0" advTm="4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85794"/>
            <a:ext cx="7743852" cy="2214578"/>
          </a:xfrm>
        </p:spPr>
        <p:txBody>
          <a:bodyPr>
            <a:noAutofit/>
          </a:bodyPr>
          <a:lstStyle/>
          <a:p>
            <a:pPr algn="l">
              <a:buFont typeface="Wingdings" pitchFamily="2" charset="2"/>
              <a:buChar char="ü"/>
            </a:pPr>
            <a:r>
              <a:rPr lang="hr-HR" sz="5400" dirty="0" smtClean="0">
                <a:solidFill>
                  <a:srgbClr val="FF0000"/>
                </a:solidFill>
              </a:rPr>
              <a:t>BITI POTPUNO SVJESTAN SVOJIH SPOSOBNOSTI, </a:t>
            </a:r>
            <a:endParaRPr lang="hr-HR" sz="5400" dirty="0">
              <a:solidFill>
                <a:srgbClr val="FF0000"/>
              </a:solidFill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785786" y="3000372"/>
            <a:ext cx="7429552" cy="3429024"/>
          </a:xfrm>
        </p:spPr>
        <p:txBody>
          <a:bodyPr>
            <a:noAutofit/>
          </a:bodyPr>
          <a:lstStyle/>
          <a:p>
            <a:pPr algn="l">
              <a:buFont typeface="Wingdings" pitchFamily="2" charset="2"/>
              <a:buChar char="ü"/>
            </a:pPr>
            <a:r>
              <a:rPr lang="hr-HR" sz="5400" dirty="0" smtClean="0">
                <a:solidFill>
                  <a:srgbClr val="FFFF00"/>
                </a:solidFill>
              </a:rPr>
              <a:t>ODBACITI LOŠE NAVIKE, POTAKNUTI MAŠTU, KREATIVNOST, ZNATIŽELJU</a:t>
            </a:r>
            <a:endParaRPr lang="hr-HR" sz="5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 advClick="0" advTm="4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24" y="2214554"/>
            <a:ext cx="7215238" cy="1470025"/>
          </a:xfrm>
        </p:spPr>
        <p:txBody>
          <a:bodyPr>
            <a:noAutofit/>
          </a:bodyPr>
          <a:lstStyle/>
          <a:p>
            <a:r>
              <a:rPr lang="hr-HR" sz="5400" dirty="0" smtClean="0"/>
              <a:t>...SVE ONO ŠTO SVAKO DIJETE U SEBI KRIJE...</a:t>
            </a:r>
            <a:endParaRPr lang="hr-HR" sz="5400" dirty="0"/>
          </a:p>
        </p:txBody>
      </p:sp>
    </p:spTree>
  </p:cSld>
  <p:clrMapOvr>
    <a:masterClrMapping/>
  </p:clrMapOvr>
  <p:transition spd="slow" advClick="0" advTm="4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6743720" cy="1470025"/>
          </a:xfrm>
        </p:spPr>
        <p:txBody>
          <a:bodyPr>
            <a:noAutofit/>
          </a:bodyPr>
          <a:lstStyle/>
          <a:p>
            <a:r>
              <a:rPr lang="hr-HR" sz="8000" b="1" dirty="0" smtClean="0"/>
              <a:t>TI</a:t>
            </a:r>
            <a:r>
              <a:rPr lang="hr-HR" sz="5400" dirty="0" smtClean="0"/>
              <a:t>....</a:t>
            </a:r>
            <a:endParaRPr lang="hr-HR" sz="5400" dirty="0"/>
          </a:p>
        </p:txBody>
      </p:sp>
      <p:sp>
        <p:nvSpPr>
          <p:cNvPr id="3" name="Rectangle 2"/>
          <p:cNvSpPr/>
          <p:nvPr/>
        </p:nvSpPr>
        <p:spPr>
          <a:xfrm>
            <a:off x="1214414" y="4429132"/>
            <a:ext cx="7203703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5400" dirty="0" smtClean="0"/>
              <a:t>ODLUČUJEŠ ŠTO MOŽEŠ, </a:t>
            </a:r>
          </a:p>
          <a:p>
            <a:r>
              <a:rPr lang="hr-HR" sz="5400" dirty="0" smtClean="0"/>
              <a:t>KREIRAŠ SVOJ ŽIVOT....</a:t>
            </a:r>
            <a:endParaRPr lang="hr-HR" sz="5400" dirty="0"/>
          </a:p>
        </p:txBody>
      </p:sp>
    </p:spTree>
  </p:cSld>
  <p:clrMapOvr>
    <a:masterClrMapping/>
  </p:clrMapOvr>
  <p:transition spd="slow" advClick="0" advTm="4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Prilagođeno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FC0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</TotalTime>
  <Words>218</Words>
  <Application>Microsoft Office PowerPoint</Application>
  <PresentationFormat>Prikaz na zaslonu (4:3)</PresentationFormat>
  <Paragraphs>37</Paragraphs>
  <Slides>31</Slides>
  <Notes>0</Notes>
  <HiddenSlides>0</HiddenSlides>
  <MMClips>2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31</vt:i4>
      </vt:variant>
    </vt:vector>
  </HeadingPairs>
  <TitlesOfParts>
    <vt:vector size="36" baseType="lpstr">
      <vt:lpstr>Arial</vt:lpstr>
      <vt:lpstr>Calibri</vt:lpstr>
      <vt:lpstr>Times New Roman</vt:lpstr>
      <vt:lpstr>Wingdings</vt:lpstr>
      <vt:lpstr>Office Theme</vt:lpstr>
      <vt:lpstr>PowerPointova prezentacija</vt:lpstr>
      <vt:lpstr>RAZMISLI...</vt:lpstr>
      <vt:lpstr>KAKO BI LEŽAO CIJELE DANE</vt:lpstr>
      <vt:lpstr>RAZMISLI...</vt:lpstr>
      <vt:lpstr>DA TRATIŠ BEZVEZE SATE...</vt:lpstr>
      <vt:lpstr>A KAKO BI BILO....</vt:lpstr>
      <vt:lpstr>BITI POTPUNO SVJESTAN SVOJIH SPOSOBNOSTI, </vt:lpstr>
      <vt:lpstr>...SVE ONO ŠTO SVAKO DIJETE U SEBI KRIJE...</vt:lpstr>
      <vt:lpstr>TI....</vt:lpstr>
      <vt:lpstr>MALI PODUZETNICI</vt:lpstr>
      <vt:lpstr>I uz mnoštvo gotovih,  kupovnih proizvoda i igara....</vt:lpstr>
      <vt:lpstr>...skupinu malih ljudi koji su pronašli novu strast...</vt:lpstr>
      <vt:lpstr>IGRE KOJE CIJENE, </vt:lpstr>
      <vt:lpstr>POGLEDAJTE NJIHOVU  PRIČU...</vt:lpstr>
      <vt:lpstr>MALI PODUZETNICI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RAZMISLI...</dc:title>
  <dc:creator>Suzy</dc:creator>
  <cp:lastModifiedBy>Korisnik</cp:lastModifiedBy>
  <cp:revision>41</cp:revision>
  <dcterms:created xsi:type="dcterms:W3CDTF">2017-05-05T07:28:30Z</dcterms:created>
  <dcterms:modified xsi:type="dcterms:W3CDTF">2020-07-15T11:49:16Z</dcterms:modified>
</cp:coreProperties>
</file>