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19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75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59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0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77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55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81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68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472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10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01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44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20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093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74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74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88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D247AB-FB94-4E09-ACA8-FDCC0F8FAF1C}" type="datetimeFigureOut">
              <a:rPr lang="hr-HR" smtClean="0"/>
              <a:pPr/>
              <a:t>20.7.2020.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F5B30D-1CE5-455F-B222-01AA786E866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3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400">
              <a:srgbClr val="A1CDE9"/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0785"/>
            <a:ext cx="12192000" cy="3992668"/>
          </a:xfrm>
        </p:spPr>
        <p:txBody>
          <a:bodyPr>
            <a:normAutofit fontScale="90000"/>
          </a:bodyPr>
          <a:lstStyle/>
          <a:p>
            <a:r>
              <a:rPr lang="hr-HR" sz="8000" dirty="0">
                <a:latin typeface="Arial Narrow" panose="020B0606020202030204" pitchFamily="34" charset="0"/>
              </a:rPr>
              <a:t> 	</a:t>
            </a:r>
            <a: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Bruno Perić 6. a</a:t>
            </a:r>
            <a:b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hr-HR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UPRAVLJANJE VREMENOM</a:t>
            </a:r>
            <a:br>
              <a:rPr lang="hr-HR" sz="7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hr-HR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br>
              <a:rPr lang="hr-HR" sz="72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Moji </a:t>
            </a:r>
            <a:r>
              <a:rPr lang="hr-HR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corona</a:t>
            </a:r>
            <a:r>
              <a:rPr lang="hr-HR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dani </a:t>
            </a:r>
          </a:p>
        </p:txBody>
      </p: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936" y="4297680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D5433FB-8FBD-4662-8642-4BEF14792AA8}"/>
              </a:ext>
            </a:extLst>
          </p:cNvPr>
          <p:cNvSpPr txBox="1"/>
          <p:nvPr/>
        </p:nvSpPr>
        <p:spPr>
          <a:xfrm>
            <a:off x="385894" y="1996580"/>
            <a:ext cx="10486237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Bruno Perić 6.a </a:t>
            </a:r>
          </a:p>
          <a:p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Osnovna škola Mate Lovraka Županja</a:t>
            </a:r>
          </a:p>
          <a:p>
            <a:endParaRPr lang="hr-H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Poruka </a:t>
            </a:r>
          </a:p>
          <a:p>
            <a:pPr algn="ctr"/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Uvijek ima načina da ne paničariš i da ti ne bude dosadno </a:t>
            </a:r>
            <a:b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ako dobro upravljaš svojim vremenom!</a:t>
            </a:r>
          </a:p>
          <a:p>
            <a:endParaRPr lang="hr-H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Zahvaljujem</a:t>
            </a:r>
          </a:p>
          <a:p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razrednici Radojki Matić i psihologinji Ivani Perišić Juzbašić </a:t>
            </a:r>
          </a:p>
          <a:p>
            <a:endParaRPr lang="hr-H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                                 travanj, 2020. </a:t>
            </a:r>
          </a:p>
          <a:p>
            <a:endParaRPr lang="hr-H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r-H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hr-HR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hr-HR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18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61" y="-1389964"/>
            <a:ext cx="6185971" cy="8247964"/>
          </a:xfrm>
        </p:spPr>
      </p:pic>
      <p:sp>
        <p:nvSpPr>
          <p:cNvPr id="3" name="Oblačić za misli: oblak 2">
            <a:extLst>
              <a:ext uri="{FF2B5EF4-FFF2-40B4-BE49-F238E27FC236}">
                <a16:creationId xmlns:a16="http://schemas.microsoft.com/office/drawing/2014/main" id="{D13262CF-69D5-4F51-B479-9D1E2EFE0094}"/>
              </a:ext>
            </a:extLst>
          </p:cNvPr>
          <p:cNvSpPr/>
          <p:nvPr/>
        </p:nvSpPr>
        <p:spPr>
          <a:xfrm>
            <a:off x="5654608" y="-70977"/>
            <a:ext cx="2457546" cy="859664"/>
          </a:xfrm>
          <a:prstGeom prst="cloudCallout">
            <a:avLst>
              <a:gd name="adj1" fmla="val -45069"/>
              <a:gd name="adj2" fmla="val 967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još samo pet minuta</a:t>
            </a:r>
            <a:endParaRPr lang="hr-HR" dirty="0"/>
          </a:p>
        </p:txBody>
      </p:sp>
      <p:sp>
        <p:nvSpPr>
          <p:cNvPr id="5" name="Oblačić za misli: oblak 4">
            <a:extLst>
              <a:ext uri="{FF2B5EF4-FFF2-40B4-BE49-F238E27FC236}">
                <a16:creationId xmlns:a16="http://schemas.microsoft.com/office/drawing/2014/main" id="{BA17A52D-77A6-48BD-B0FF-5D69FCF67DC7}"/>
              </a:ext>
            </a:extLst>
          </p:cNvPr>
          <p:cNvSpPr/>
          <p:nvPr/>
        </p:nvSpPr>
        <p:spPr>
          <a:xfrm>
            <a:off x="3867325" y="3063432"/>
            <a:ext cx="3229761" cy="731135"/>
          </a:xfrm>
          <a:prstGeom prst="cloudCallout">
            <a:avLst>
              <a:gd name="adj1" fmla="val -19138"/>
              <a:gd name="adj2" fmla="val 8659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trrr</a:t>
            </a:r>
            <a:r>
              <a:rPr lang="hr-HR" dirty="0"/>
              <a:t>…</a:t>
            </a:r>
            <a:r>
              <a:rPr lang="hr-HR" dirty="0" err="1"/>
              <a:t>trrrr</a:t>
            </a:r>
            <a:r>
              <a:rPr lang="hr-HR" dirty="0"/>
              <a:t>…</a:t>
            </a:r>
            <a:r>
              <a:rPr lang="hr-HR" dirty="0" err="1"/>
              <a:t>trrrrrr</a:t>
            </a:r>
            <a:r>
              <a:rPr lang="hr-H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30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-68232"/>
            <a:ext cx="5194673" cy="6926232"/>
          </a:xfrm>
        </p:spPr>
      </p:pic>
      <p:sp>
        <p:nvSpPr>
          <p:cNvPr id="6" name="Oblačić za misli: oblak 5">
            <a:extLst>
              <a:ext uri="{FF2B5EF4-FFF2-40B4-BE49-F238E27FC236}">
                <a16:creationId xmlns:a16="http://schemas.microsoft.com/office/drawing/2014/main" id="{FD453703-45DD-4CE4-9A4A-7AF422E27240}"/>
              </a:ext>
            </a:extLst>
          </p:cNvPr>
          <p:cNvSpPr/>
          <p:nvPr/>
        </p:nvSpPr>
        <p:spPr>
          <a:xfrm>
            <a:off x="4867227" y="541419"/>
            <a:ext cx="2457546" cy="859664"/>
          </a:xfrm>
          <a:prstGeom prst="cloudCallout">
            <a:avLst>
              <a:gd name="adj1" fmla="val -48483"/>
              <a:gd name="adj2" fmla="val 16504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Prvo ću zadaću pa ostalo!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171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-373031"/>
            <a:ext cx="5423273" cy="7231032"/>
          </a:xfrm>
        </p:spPr>
      </p:pic>
      <p:sp>
        <p:nvSpPr>
          <p:cNvPr id="5" name="Oval Callout 4"/>
          <p:cNvSpPr/>
          <p:nvPr/>
        </p:nvSpPr>
        <p:spPr>
          <a:xfrm>
            <a:off x="3209544" y="0"/>
            <a:ext cx="2002536" cy="113385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Opet varaš!</a:t>
            </a:r>
          </a:p>
        </p:txBody>
      </p:sp>
      <p:sp>
        <p:nvSpPr>
          <p:cNvPr id="6" name="Oval Callout 5"/>
          <p:cNvSpPr/>
          <p:nvPr/>
        </p:nvSpPr>
        <p:spPr>
          <a:xfrm rot="21056400">
            <a:off x="5634048" y="841515"/>
            <a:ext cx="2064738" cy="1075810"/>
          </a:xfrm>
          <a:prstGeom prst="wedgeEllipseCallout">
            <a:avLst>
              <a:gd name="adj1" fmla="val 7600"/>
              <a:gd name="adj2" fmla="val 858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nikada ne varam! </a:t>
            </a:r>
          </a:p>
        </p:txBody>
      </p:sp>
    </p:spTree>
    <p:extLst>
      <p:ext uri="{BB962C8B-B14F-4D97-AF65-F5344CB8AC3E}">
        <p14:creationId xmlns:p14="http://schemas.microsoft.com/office/powerpoint/2010/main" val="216491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3" y="-458375"/>
            <a:ext cx="5487280" cy="7316375"/>
          </a:xfrm>
        </p:spPr>
      </p:pic>
      <p:sp>
        <p:nvSpPr>
          <p:cNvPr id="5" name="Oval Callout 4"/>
          <p:cNvSpPr/>
          <p:nvPr/>
        </p:nvSpPr>
        <p:spPr>
          <a:xfrm>
            <a:off x="4572000" y="777240"/>
            <a:ext cx="1901952" cy="1243584"/>
          </a:xfrm>
          <a:prstGeom prst="wedgeEllipseCallout">
            <a:avLst>
              <a:gd name="adj1" fmla="val 2376"/>
              <a:gd name="adj2" fmla="val 669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Haha</a:t>
            </a:r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…bolji sam od tebe!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935224" y="1490472"/>
            <a:ext cx="1636776" cy="1097280"/>
          </a:xfrm>
          <a:prstGeom prst="wedgeEllipseCallout">
            <a:avLst>
              <a:gd name="adj1" fmla="val 51631"/>
              <a:gd name="adj2" fmla="val 73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 bih rekla! </a:t>
            </a:r>
          </a:p>
        </p:txBody>
      </p:sp>
    </p:spTree>
    <p:extLst>
      <p:ext uri="{BB962C8B-B14F-4D97-AF65-F5344CB8AC3E}">
        <p14:creationId xmlns:p14="http://schemas.microsoft.com/office/powerpoint/2010/main" val="106181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8" y="0"/>
            <a:ext cx="523310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43500" cy="685800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BA23FE8-BFDD-4423-B82F-28F4D8A9EAB5}"/>
              </a:ext>
            </a:extLst>
          </p:cNvPr>
          <p:cNvSpPr/>
          <p:nvPr/>
        </p:nvSpPr>
        <p:spPr>
          <a:xfrm>
            <a:off x="577212" y="201336"/>
            <a:ext cx="2216322" cy="4194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Pomaganje ukućanima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276614B-55F6-4885-B519-2CEAA9EADC00}"/>
              </a:ext>
            </a:extLst>
          </p:cNvPr>
          <p:cNvSpPr/>
          <p:nvPr/>
        </p:nvSpPr>
        <p:spPr>
          <a:xfrm>
            <a:off x="9110444" y="731240"/>
            <a:ext cx="2681327" cy="41944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Djed je zadovoljan sa mnom! </a:t>
            </a:r>
          </a:p>
        </p:txBody>
      </p:sp>
    </p:spTree>
    <p:extLst>
      <p:ext uri="{BB962C8B-B14F-4D97-AF65-F5344CB8AC3E}">
        <p14:creationId xmlns:p14="http://schemas.microsoft.com/office/powerpoint/2010/main" val="3554446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8287"/>
            <a:ext cx="5129784" cy="6839714"/>
          </a:xfrm>
        </p:spPr>
      </p:pic>
      <p:sp>
        <p:nvSpPr>
          <p:cNvPr id="5" name="Down Arrow 4"/>
          <p:cNvSpPr/>
          <p:nvPr/>
        </p:nvSpPr>
        <p:spPr>
          <a:xfrm>
            <a:off x="3822192" y="18287"/>
            <a:ext cx="3383280" cy="886969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Druženje s prijateljima uz igrice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9A5B02FA-2A3F-4A79-BEF2-4E0B956E219F}"/>
              </a:ext>
            </a:extLst>
          </p:cNvPr>
          <p:cNvSpPr/>
          <p:nvPr/>
        </p:nvSpPr>
        <p:spPr>
          <a:xfrm>
            <a:off x="3322039" y="1132514"/>
            <a:ext cx="1543576" cy="805344"/>
          </a:xfrm>
          <a:prstGeom prst="wedgeEllipseCallout">
            <a:avLst>
              <a:gd name="adj1" fmla="val -72544"/>
              <a:gd name="adj2" fmla="val 916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Nemoj dugo! </a:t>
            </a:r>
          </a:p>
        </p:txBody>
      </p:sp>
    </p:spTree>
    <p:extLst>
      <p:ext uri="{BB962C8B-B14F-4D97-AF65-F5344CB8AC3E}">
        <p14:creationId xmlns:p14="http://schemas.microsoft.com/office/powerpoint/2010/main" val="327185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40" y="-27958"/>
            <a:ext cx="3886261" cy="6885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25601" y="167264"/>
            <a:ext cx="1271016" cy="74980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mjau</a:t>
            </a:r>
            <a:r>
              <a:rPr lang="hr-HR" dirty="0"/>
              <a:t>…</a:t>
            </a:r>
            <a:r>
              <a:rPr lang="hr-HR" dirty="0" err="1"/>
              <a:t>mijaauu</a:t>
            </a:r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>
            <a:off x="1143000" y="2214694"/>
            <a:ext cx="1737360" cy="969264"/>
          </a:xfrm>
          <a:prstGeom prst="wedgeEllipseCallout">
            <a:avLst>
              <a:gd name="adj1" fmla="val 13670"/>
              <a:gd name="adj2" fmla="val 696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cvrc</a:t>
            </a:r>
            <a:r>
              <a:rPr lang="hr-HR" dirty="0"/>
              <a:t>… </a:t>
            </a:r>
            <a:r>
              <a:rPr lang="hr-HR" dirty="0" err="1"/>
              <a:t>cvrc</a:t>
            </a:r>
            <a:r>
              <a:rPr lang="hr-HR" dirty="0"/>
              <a:t>…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9628632" y="3131766"/>
            <a:ext cx="2176272" cy="983033"/>
          </a:xfrm>
          <a:prstGeom prst="cloudCallout">
            <a:avLst>
              <a:gd name="adj1" fmla="val -4622"/>
              <a:gd name="adj2" fmla="val -1037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Opet me gnjave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C94D041-43B6-4E02-A94A-A705C54DF794}"/>
              </a:ext>
            </a:extLst>
          </p:cNvPr>
          <p:cNvSpPr/>
          <p:nvPr/>
        </p:nvSpPr>
        <p:spPr>
          <a:xfrm>
            <a:off x="5285065" y="5184396"/>
            <a:ext cx="2785144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/>
              <a:t>druženje s kućnim ljubimcima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588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94" y="-15401"/>
            <a:ext cx="5155049" cy="68734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0" y="-15401"/>
            <a:ext cx="4533607" cy="6955702"/>
          </a:xfrm>
          <a:prstGeom prst="rect">
            <a:avLst/>
          </a:prstGeom>
        </p:spPr>
      </p:pic>
      <p:sp>
        <p:nvSpPr>
          <p:cNvPr id="3" name="Oblačić za misli: oblak 2">
            <a:extLst>
              <a:ext uri="{FF2B5EF4-FFF2-40B4-BE49-F238E27FC236}">
                <a16:creationId xmlns:a16="http://schemas.microsoft.com/office/drawing/2014/main" id="{C41178D0-67F7-48A3-9B58-A79E3DCA03B5}"/>
              </a:ext>
            </a:extLst>
          </p:cNvPr>
          <p:cNvSpPr/>
          <p:nvPr/>
        </p:nvSpPr>
        <p:spPr>
          <a:xfrm>
            <a:off x="6862194" y="956345"/>
            <a:ext cx="1551963" cy="612648"/>
          </a:xfrm>
          <a:prstGeom prst="cloudCallout">
            <a:avLst>
              <a:gd name="adj1" fmla="val -36509"/>
              <a:gd name="adj2" fmla="val 10631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/>
              <a:t>laku noć…</a:t>
            </a:r>
          </a:p>
        </p:txBody>
      </p:sp>
    </p:spTree>
    <p:extLst>
      <p:ext uri="{BB962C8B-B14F-4D97-AF65-F5344CB8AC3E}">
        <p14:creationId xmlns:p14="http://schemas.microsoft.com/office/powerpoint/2010/main" val="197487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6D2CF404C4F24D97321AB6C2657900" ma:contentTypeVersion="12" ma:contentTypeDescription="Stvaranje novog dokumenta." ma:contentTypeScope="" ma:versionID="664d5e218278918449180bfd96906209">
  <xsd:schema xmlns:xsd="http://www.w3.org/2001/XMLSchema" xmlns:xs="http://www.w3.org/2001/XMLSchema" xmlns:p="http://schemas.microsoft.com/office/2006/metadata/properties" xmlns:ns2="3498d0d5-97d2-42ca-9090-95be33117fb9" xmlns:ns3="c3d1f244-6952-471a-a14b-b439d1271939" targetNamespace="http://schemas.microsoft.com/office/2006/metadata/properties" ma:root="true" ma:fieldsID="d3281a6e375d36bac7737e6315451280" ns2:_="" ns3:_="">
    <xsd:import namespace="3498d0d5-97d2-42ca-9090-95be33117fb9"/>
    <xsd:import namespace="c3d1f244-6952-471a-a14b-b439d12719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d0d5-97d2-42ca-9090-95be33117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1f244-6952-471a-a14b-b439d12719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905DF2-1D5D-48D1-935C-3B578D03C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E55CF-8042-448F-A416-4EE0F02CF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8d0d5-97d2-42ca-9090-95be33117fb9"/>
    <ds:schemaRef ds:uri="c3d1f244-6952-471a-a14b-b439d1271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DAABF2-5AC8-4F3D-BAEE-B8C08052868D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c3d1f244-6952-471a-a14b-b439d1271939"/>
    <ds:schemaRef ds:uri="http://schemas.microsoft.com/office/2006/metadata/properties"/>
    <ds:schemaRef ds:uri="http://schemas.microsoft.com/office/infopath/2007/PartnerControls"/>
    <ds:schemaRef ds:uri="3498d0d5-97d2-42ca-9090-95be33117f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121</Words>
  <Application>Microsoft Office PowerPoint</Application>
  <PresentationFormat>Widescreen</PresentationFormat>
  <Paragraphs>31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Comic Sans MS</vt:lpstr>
      <vt:lpstr>Tw Cen MT</vt:lpstr>
      <vt:lpstr>Droplet</vt:lpstr>
      <vt:lpstr>  Bruno Perić 6. a  UPRAVLJANJE VREMENOM   Moji corona dani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Strip-Bruno perić</dc:title>
  <dc:creator>BRUNO PERIĆ</dc:creator>
  <cp:lastModifiedBy>Skela</cp:lastModifiedBy>
  <cp:revision>14</cp:revision>
  <dcterms:created xsi:type="dcterms:W3CDTF">2020-05-11T08:03:48Z</dcterms:created>
  <dcterms:modified xsi:type="dcterms:W3CDTF">2020-07-20T14:40:03Z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0x010100A66D2CF404C4F24D97321AB6C2657900</vt:lpwstr>
  </property>
</Properties>
</file>