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73BB512-1B06-4292-8FBD-23B82CACB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76E8A55E-18E5-4A8F-A8D2-FA8DD75EA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3A79289-FC41-466E-BB47-2244322F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69DE-0E4A-418F-B082-878CA078DB65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BF208944-61FB-4B57-9E41-C50D201B5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1E618E6-89AA-4A59-A340-9F895C58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E0E-8B46-4C1C-A8B5-FF048735BE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59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B446156-5FCA-4CD6-8963-0727948DC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A8C44C24-1D23-425B-AFF7-BD7451635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934573A-48CD-42D2-88FE-75D1DB9F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69DE-0E4A-418F-B082-878CA078DB65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A2575244-C4D3-44CB-BDFA-E299EBE44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AF5579E-C33B-4450-9885-B2DFB205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E0E-8B46-4C1C-A8B5-FF048735BE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77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E1C6DBA3-F963-4FCE-9C92-A69D726EB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1C303131-1E5B-4D51-8876-9BA1DAFE0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63B60F4-AC5B-4C7D-A7FB-E99B730AD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69DE-0E4A-418F-B082-878CA078DB65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7D89A9F9-A040-426A-9541-9B4A32368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8534C6E8-4011-4D73-B714-B2BBCFFED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E0E-8B46-4C1C-A8B5-FF048735BE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74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0F5282C-20B1-40D3-9ED8-218E53560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DF95439-08F8-401C-A101-D0F0A617A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D331D62-ADCB-4797-8F1C-152FA2EB7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69DE-0E4A-418F-B082-878CA078DB65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2BFB16F-01AA-4588-AF9D-8B4DDB12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8B236A8A-1D1C-4A25-B150-CA157DB3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E0E-8B46-4C1C-A8B5-FF048735BE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31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404A720-E166-4B33-8ECE-DC789AF62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5C0B8A15-C518-43F0-BC9E-E95D62262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64D819F2-E3F3-4C4C-A9E4-EC9B94B6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69DE-0E4A-418F-B082-878CA078DB65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4A561EE-EE0E-48B3-8920-9065842D8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CFB6E139-E1DE-41A7-A1DC-D90A3B73A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E0E-8B46-4C1C-A8B5-FF048735BE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97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87AC517-619E-433E-B409-1599D476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8BD6D09-CECC-4CF4-BD7F-CDA42681AB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CA5AD63-FA82-492D-BB87-AF534E139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B37DCD9E-D8F8-4961-9AD8-B680B48D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69DE-0E4A-418F-B082-878CA078DB65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B5EACC06-B922-470A-8411-8F97E1AA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69EAB56-1D9C-4BF7-8E59-91CFA09E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E0E-8B46-4C1C-A8B5-FF048735BE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793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870DCDB-57AA-43E3-8A41-78BFBB356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1F550A33-F651-4EDC-ABF1-D0C758A40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46021BF4-23E3-4C60-B042-BF691DB5D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7E6B8641-94DF-4E53-8191-2C1D2235E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F1C42FD2-6F2C-486F-BC39-83DF1D078F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D172A63B-C231-49A2-98C9-6C184112F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69DE-0E4A-418F-B082-878CA078DB65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62AD1C6A-B00E-4118-BFDE-A5F96EED8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F67CDAB2-CFD1-4233-86C4-78174AEBA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E0E-8B46-4C1C-A8B5-FF048735BE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78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6C15FEC-9A16-4F02-A6DF-6E7D35157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C374AAE7-CC86-4606-B2E3-2AA91DA2F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69DE-0E4A-418F-B082-878CA078DB65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DAC85E3E-0D0E-412F-BF75-5E0D68E67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0587A542-7176-4CFA-A702-5210FD6B1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E0E-8B46-4C1C-A8B5-FF048735BE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21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1FDE8DC7-68A6-412D-9BE6-073EEE63C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69DE-0E4A-418F-B082-878CA078DB65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B1A5B306-9286-4E27-BD23-34D73200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0DF0C9EE-4305-4804-87C2-401B083C4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E0E-8B46-4C1C-A8B5-FF048735BE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88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C4D956E-B5E5-4BC7-A09B-A2E618056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47E70C6B-4351-484C-B684-A3A67E2DE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C8676888-27CA-4B7D-99B1-09624E7CE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FD5B48E-EB4B-48C4-8244-2F2CF4740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69DE-0E4A-418F-B082-878CA078DB65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42492009-71E7-4A0B-A788-038A05257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906440D7-BE9A-4C6F-B7E7-C96613DFB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E0E-8B46-4C1C-A8B5-FF048735BE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97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FA41CCA-2FE8-40D4-A5EE-2948B613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63AA8F14-B367-482C-AE4C-FEC9CBE95F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D1308804-3F15-4E9B-A412-0BFBE6238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96EA00E-792D-4BF3-BB0C-D572719A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69DE-0E4A-418F-B082-878CA078DB65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8C30D3DB-834E-4618-8F7C-9DD1C86E6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9D110F83-A6B2-4D36-A4E7-97C4DFDC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E0E-8B46-4C1C-A8B5-FF048735BE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83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934231BD-1CDF-4A70-8CB2-936DF5F6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D3E6CF85-086F-4D23-83B8-FC69C8FCB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F7BF216B-1F2B-440A-AFCF-73FB2C994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969DE-0E4A-418F-B082-878CA078DB65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9E46FA8-660A-409D-9764-9D6168FAC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354D2AAD-8F23-46A9-8BEC-5EA417BC2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57E0E-8B46-4C1C-A8B5-FF048735BE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25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h.wikipedia.org/wiki/Planet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vemir.wordpress.com/category/slike-svemira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vemir.wordpress.com/category/slike-svemira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ookedbrains.net/2015/10/smart-robots-for-you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ookedbrains.net/2015/10/smart-robots-for-you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nimljivamuzika.com/2009/03/prode-godinica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4126C68-DA73-4003-9E3B-3E21EB2751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PLASTIBOT</a:t>
            </a:r>
            <a:endParaRPr lang="en-GB" dirty="0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23E4C09A-83A5-4D6E-9A05-791EC63EA4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KORINA OREŠKI 4.A</a:t>
            </a:r>
          </a:p>
          <a:p>
            <a:r>
              <a:rPr lang="hr-HR" dirty="0"/>
              <a:t>16.6.2020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095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633A4FF-0F5F-43B2-AB32-8D6308B3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						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					KRAJ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1D158179-40A6-4334-90FC-E3C5892F6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1666"/>
            <a:ext cx="10515600" cy="537529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55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9466636-05DD-47DA-A8B0-C908BBFA0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Bio jedan planet koji se zvao Zemlja. Bio je jako čist . Volio je kada ljudi nisu bacali smeće na nju.  </a:t>
            </a:r>
            <a:endParaRPr lang="en-GB" dirty="0"/>
          </a:p>
        </p:txBody>
      </p:sp>
      <p:sp>
        <p:nvSpPr>
          <p:cNvPr id="18" name="TekstniOkvir 17">
            <a:extLst>
              <a:ext uri="{FF2B5EF4-FFF2-40B4-BE49-F238E27FC236}">
                <a16:creationId xmlns="" xmlns:a16="http://schemas.microsoft.com/office/drawing/2014/main" id="{768472AA-8416-4696-8397-F35C0E0D3BDA}"/>
              </a:ext>
            </a:extLst>
          </p:cNvPr>
          <p:cNvSpPr txBox="1"/>
          <p:nvPr/>
        </p:nvSpPr>
        <p:spPr>
          <a:xfrm>
            <a:off x="1052186" y="5321300"/>
            <a:ext cx="47891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r: </a:t>
            </a:r>
            <a:r>
              <a:rPr lang="en-GB" sz="900" dirty="0" err="1"/>
              <a:t>licenca</a:t>
            </a:r>
            <a:r>
              <a:rPr lang="en-GB" sz="900" dirty="0"/>
              <a:t> </a:t>
            </a:r>
            <a:r>
              <a:rPr lang="en-GB" sz="900" dirty="0">
                <a:hlinkClick r:id="rId2" tooltip="https://creativecommons.org/licenses/by-sa/3.0/"/>
              </a:rPr>
              <a:t>CC BY-SA</a:t>
            </a:r>
            <a:endParaRPr lang="en-GB" sz="900" dirty="0"/>
          </a:p>
        </p:txBody>
      </p:sp>
      <p:pic>
        <p:nvPicPr>
          <p:cNvPr id="22" name="Slika 21" descr="Slika na kojoj se prikazuje stol, sjedenje, životinja, staklo&#10;&#10;Opis je automatski generiran">
            <a:extLst>
              <a:ext uri="{FF2B5EF4-FFF2-40B4-BE49-F238E27FC236}">
                <a16:creationId xmlns="" xmlns:a16="http://schemas.microsoft.com/office/drawing/2014/main" id="{C4178105-4FCB-4CCD-9276-A451B064B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991634" y="2198398"/>
            <a:ext cx="4947780" cy="3914303"/>
          </a:xfrm>
          <a:prstGeom prst="rect">
            <a:avLst/>
          </a:prstGeom>
        </p:spPr>
      </p:pic>
      <p:sp>
        <p:nvSpPr>
          <p:cNvPr id="23" name="TekstniOkvir 22">
            <a:extLst>
              <a:ext uri="{FF2B5EF4-FFF2-40B4-BE49-F238E27FC236}">
                <a16:creationId xmlns="" xmlns:a16="http://schemas.microsoft.com/office/drawing/2014/main" id="{9911041D-9633-4647-8D3B-28054AB44683}"/>
              </a:ext>
            </a:extLst>
          </p:cNvPr>
          <p:cNvSpPr txBox="1"/>
          <p:nvPr/>
        </p:nvSpPr>
        <p:spPr>
          <a:xfrm>
            <a:off x="5149850" y="4375150"/>
            <a:ext cx="189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sh.wikipedia.org/wiki/Planeta"/>
              </a:rPr>
              <a:t>Ta fotografija</a:t>
            </a:r>
            <a:r>
              <a:rPr lang="en-GB" sz="900"/>
              <a:t> korisnika Nepoznat autor: licenca </a:t>
            </a:r>
            <a:r>
              <a:rPr lang="en-GB" sz="900">
                <a:hlinkClick r:id="rId2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394012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62CAD3D-ECDA-4E24-A66F-837724311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882" y="33136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dirty="0"/>
              <a:t>Kasnije su počeli opet bacati smeće. Zemlja je bila jako tužna. Bacali su sve više i više smeća  na nju.  </a:t>
            </a:r>
            <a:endParaRPr lang="en-GB" dirty="0"/>
          </a:p>
        </p:txBody>
      </p:sp>
      <p:pic>
        <p:nvPicPr>
          <p:cNvPr id="5" name="Rezervirano mjesto sadržaja 4" descr="Slika na kojoj se prikazuje sjedenje, monitor, fotografija, tamno&#10;&#10;Opis je automatski generiran">
            <a:extLst>
              <a:ext uri="{FF2B5EF4-FFF2-40B4-BE49-F238E27FC236}">
                <a16:creationId xmlns="" xmlns:a16="http://schemas.microsoft.com/office/drawing/2014/main" id="{CA459AD5-0C3C-41B4-9AE1-D7C7C42A9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106455" y="2489994"/>
            <a:ext cx="5273457" cy="4123747"/>
          </a:xfrm>
        </p:spPr>
      </p:pic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9EADEF4E-1256-463A-A1DD-89F5737AA1FE}"/>
              </a:ext>
            </a:extLst>
          </p:cNvPr>
          <p:cNvSpPr txBox="1"/>
          <p:nvPr/>
        </p:nvSpPr>
        <p:spPr>
          <a:xfrm>
            <a:off x="5596000" y="4368006"/>
            <a:ext cx="1000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3" tooltip="http://svemir.wordpress.com/category/slike-svemira"/>
              </a:rPr>
              <a:t>Ta </a:t>
            </a:r>
            <a:r>
              <a:rPr lang="en-GB" sz="900" dirty="0" err="1">
                <a:hlinkClick r:id="rId3" tooltip="http://svemir.wordpress.com/category/slike-svemira"/>
              </a:rPr>
              <a:t>fotografija</a:t>
            </a:r>
            <a:r>
              <a:rPr lang="en-GB" sz="900" dirty="0"/>
              <a:t> </a:t>
            </a:r>
            <a:r>
              <a:rPr lang="en-GB" sz="900" dirty="0" err="1"/>
              <a:t>korisnika</a:t>
            </a:r>
            <a:r>
              <a:rPr lang="en-GB" sz="900" dirty="0"/>
              <a:t> </a:t>
            </a:r>
            <a:r>
              <a:rPr lang="en-GB" sz="900" dirty="0" err="1"/>
              <a:t>Nepoznat</a:t>
            </a:r>
            <a:r>
              <a:rPr lang="en-GB" sz="900" dirty="0"/>
              <a:t> </a:t>
            </a:r>
            <a:r>
              <a:rPr lang="en-GB" sz="900" dirty="0" err="1"/>
              <a:t>autor</a:t>
            </a:r>
            <a:r>
              <a:rPr lang="en-GB" sz="900" dirty="0"/>
              <a:t>: </a:t>
            </a:r>
            <a:r>
              <a:rPr lang="en-GB" sz="900" dirty="0" err="1"/>
              <a:t>licenca</a:t>
            </a:r>
            <a:r>
              <a:rPr lang="en-GB" sz="900" dirty="0"/>
              <a:t> </a:t>
            </a:r>
            <a:r>
              <a:rPr lang="en-GB" sz="900" dirty="0">
                <a:hlinkClick r:id="rId4" tooltip="https://creativecommons.org/licenses/by-nc-nd/3.0/"/>
              </a:rPr>
              <a:t>CC BY-NC-ND</a:t>
            </a:r>
            <a:endParaRPr lang="en-GB" sz="900" dirty="0"/>
          </a:p>
        </p:txBody>
      </p:sp>
      <p:pic>
        <p:nvPicPr>
          <p:cNvPr id="7" name="Rezervirano mjesto sadržaja 4" descr="Slika na kojoj se prikazuje sjedenje, monitor, fotografija, tamno&#10;&#10;Opis je automatski generiran">
            <a:extLst>
              <a:ext uri="{FF2B5EF4-FFF2-40B4-BE49-F238E27FC236}">
                <a16:creationId xmlns="" xmlns:a16="http://schemas.microsoft.com/office/drawing/2014/main" id="{86AC041C-9466-4D24-8D2D-E1B1C11D7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081403" y="2527572"/>
            <a:ext cx="5273457" cy="412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65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61FDD95-C8C2-4CBF-ACE8-B53E1B03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Životinje i biljke su počele umirati od toliko prljavštine. </a:t>
            </a:r>
            <a:endParaRPr lang="en-GB" dirty="0"/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="" xmlns:a16="http://schemas.microsoft.com/office/drawing/2014/main" id="{FE570C62-81B5-42F7-88EF-57C7B33E8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252" y="1916482"/>
            <a:ext cx="5586609" cy="4359058"/>
          </a:xfrm>
        </p:spPr>
      </p:pic>
    </p:spTree>
    <p:extLst>
      <p:ext uri="{BB962C8B-B14F-4D97-AF65-F5344CB8AC3E}">
        <p14:creationId xmlns:p14="http://schemas.microsoft.com/office/powerpoint/2010/main" val="93631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BEB8DC6-BCC0-4C4F-9840-98E7F9E0F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Kada su vidjeli da ima toliko prljavštine ljudi su prestali bacati smeće.</a:t>
            </a:r>
            <a:endParaRPr lang="en-GB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="" xmlns:a16="http://schemas.microsoft.com/office/drawing/2014/main" id="{37C7DE4B-6986-4BA6-BF2F-FC6791EF3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507" y="2232198"/>
            <a:ext cx="5261270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56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C7459E4-E6CF-4422-A7FB-E96F168B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Dugo nisu bacali smeće na tlo. Dosadilo im je, pa su ponovno počeli.</a:t>
            </a:r>
            <a:endParaRPr lang="en-GB" dirty="0"/>
          </a:p>
        </p:txBody>
      </p:sp>
      <p:pic>
        <p:nvPicPr>
          <p:cNvPr id="4" name="Rezervirano mjesto sadržaja 4" descr="Slika na kojoj se prikazuje sjedenje, monitor, fotografija, tamno&#10;&#10;Opis je automatski generiran">
            <a:extLst>
              <a:ext uri="{FF2B5EF4-FFF2-40B4-BE49-F238E27FC236}">
                <a16:creationId xmlns="" xmlns:a16="http://schemas.microsoft.com/office/drawing/2014/main" id="{DCC54FBC-9D3E-4D5D-BE79-2875024ED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931090" y="2041743"/>
            <a:ext cx="5498926" cy="394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10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A233785-1A22-44A0-BBF5-6879550D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Ljudi su opet bili tužni zbog svega, ali da se to ponovno ne ponovi izradili su robota za plastiku. Zvao se </a:t>
            </a:r>
            <a:r>
              <a:rPr lang="hr-HR" dirty="0" err="1"/>
              <a:t>plastibot</a:t>
            </a:r>
            <a:r>
              <a:rPr lang="hr-HR" dirty="0"/>
              <a:t>.</a:t>
            </a:r>
            <a:endParaRPr lang="en-GB" dirty="0"/>
          </a:p>
        </p:txBody>
      </p:sp>
      <p:pic>
        <p:nvPicPr>
          <p:cNvPr id="13" name="Rezervirano mjesto sadržaja 12" descr="Slika na kojoj se prikazuje na otvorenom, cesta, trava, vožnja&#10;&#10;Opis je automatski generiran">
            <a:extLst>
              <a:ext uri="{FF2B5EF4-FFF2-40B4-BE49-F238E27FC236}">
                <a16:creationId xmlns="" xmlns:a16="http://schemas.microsoft.com/office/drawing/2014/main" id="{E6D2A36A-77EA-419D-A58C-283B0EB8D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098093" y="1910705"/>
            <a:ext cx="4012820" cy="4351338"/>
          </a:xfrm>
        </p:spPr>
      </p:pic>
      <p:sp>
        <p:nvSpPr>
          <p:cNvPr id="14" name="TekstniOkvir 13">
            <a:extLst>
              <a:ext uri="{FF2B5EF4-FFF2-40B4-BE49-F238E27FC236}">
                <a16:creationId xmlns="" xmlns:a16="http://schemas.microsoft.com/office/drawing/2014/main" id="{A484BB56-624B-4A89-9F15-D656753AB4D1}"/>
              </a:ext>
            </a:extLst>
          </p:cNvPr>
          <p:cNvSpPr txBox="1"/>
          <p:nvPr/>
        </p:nvSpPr>
        <p:spPr>
          <a:xfrm>
            <a:off x="5098093" y="6262043"/>
            <a:ext cx="40128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www.crookedbrains.net/2015/10/smart-robots-for-you.html"/>
              </a:rPr>
              <a:t>Ta fotografija</a:t>
            </a:r>
            <a:r>
              <a:rPr lang="en-GB" sz="900"/>
              <a:t> korisnika Nepoznat autor: licenca </a:t>
            </a:r>
            <a:r>
              <a:rPr lang="en-GB" sz="900">
                <a:hlinkClick r:id="rId4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4225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A92991D-A1CC-479B-94AA-B23B82CD1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Zahvaljujući robotu planeta zemlja je postala ponovno čista.</a:t>
            </a:r>
            <a:endParaRPr lang="en-GB" dirty="0"/>
          </a:p>
        </p:txBody>
      </p:sp>
      <p:pic>
        <p:nvPicPr>
          <p:cNvPr id="4" name="Rezervirano mjesto sadržaja 12" descr="Slika na kojoj se prikazuje na otvorenom, cesta, trava, vožnja&#10;&#10;Opis je automatski generiran">
            <a:extLst>
              <a:ext uri="{FF2B5EF4-FFF2-40B4-BE49-F238E27FC236}">
                <a16:creationId xmlns="" xmlns:a16="http://schemas.microsoft.com/office/drawing/2014/main" id="{769F4322-A04A-42DD-83DA-EA72DD45A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38200" y="1690688"/>
            <a:ext cx="4163132" cy="4351338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DC2D7140-D329-4CF8-9A58-487A49E5CED1}"/>
              </a:ext>
            </a:extLst>
          </p:cNvPr>
          <p:cNvSpPr txBox="1"/>
          <p:nvPr/>
        </p:nvSpPr>
        <p:spPr>
          <a:xfrm>
            <a:off x="838200" y="6042026"/>
            <a:ext cx="4163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www.crookedbrains.net/2015/10/smart-robots-for-you.html"/>
              </a:rPr>
              <a:t>Ta fotografija</a:t>
            </a:r>
            <a:r>
              <a:rPr lang="en-GB" sz="900"/>
              <a:t> korisnika Nepoznat autor: licenca </a:t>
            </a:r>
            <a:r>
              <a:rPr lang="en-GB" sz="900">
                <a:hlinkClick r:id="rId4" tooltip="https://creativecommons.org/licenses/by-nc-sa/3.0/"/>
              </a:rPr>
              <a:t>CC BY-SA-NC</a:t>
            </a:r>
            <a:endParaRPr lang="en-GB" sz="900"/>
          </a:p>
        </p:txBody>
      </p:sp>
      <p:pic>
        <p:nvPicPr>
          <p:cNvPr id="6" name="Rezervirano mjesto sadržaja 3">
            <a:extLst>
              <a:ext uri="{FF2B5EF4-FFF2-40B4-BE49-F238E27FC236}">
                <a16:creationId xmlns="" xmlns:a16="http://schemas.microsoft.com/office/drawing/2014/main" id="{3E8769FF-67F4-40BE-856C-259930C45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705423" y="1690689"/>
            <a:ext cx="49442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E9DB086-C4F9-4CE2-AE7F-53193E2F2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Ljudi su bili jako veseli . Gradonačelnik je odmah idući dan naručio još 5000 </a:t>
            </a:r>
            <a:r>
              <a:rPr lang="hr-HR"/>
              <a:t>plast</a:t>
            </a:r>
            <a:r>
              <a:rPr lang="hr-HR" dirty="0"/>
              <a:t>i</a:t>
            </a:r>
            <a:r>
              <a:rPr lang="hr-HR"/>
              <a:t>botova</a:t>
            </a:r>
            <a:r>
              <a:rPr lang="hr-HR" dirty="0"/>
              <a:t> .   </a:t>
            </a:r>
            <a:endParaRPr lang="en-GB" dirty="0"/>
          </a:p>
        </p:txBody>
      </p:sp>
      <p:pic>
        <p:nvPicPr>
          <p:cNvPr id="5" name="Rezervirano mjesto sadržaja 4" descr="Slika na kojoj se prikazuje hrana, stol, malo, tanjur&#10;&#10;Opis je automatski generiran">
            <a:extLst>
              <a:ext uri="{FF2B5EF4-FFF2-40B4-BE49-F238E27FC236}">
                <a16:creationId xmlns="" xmlns:a16="http://schemas.microsoft.com/office/drawing/2014/main" id="{C818CB7A-11AC-4749-BB0B-4BC4A91525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707704" y="1690688"/>
            <a:ext cx="3102671" cy="4902112"/>
          </a:xfrm>
        </p:spPr>
      </p:pic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77B3A3D2-67D8-468B-BA35-A513397C327F}"/>
              </a:ext>
            </a:extLst>
          </p:cNvPr>
          <p:cNvSpPr txBox="1"/>
          <p:nvPr/>
        </p:nvSpPr>
        <p:spPr>
          <a:xfrm>
            <a:off x="3707704" y="4725194"/>
            <a:ext cx="31026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www.zanimljivamuzika.com/2009/03/prode-godinica/"/>
              </a:rPr>
              <a:t>Ta fotografija</a:t>
            </a:r>
            <a:r>
              <a:rPr lang="en-GB" sz="900"/>
              <a:t> korisnika Nepoznat autor: licenca </a:t>
            </a:r>
            <a:r>
              <a:rPr lang="en-GB" sz="900">
                <a:hlinkClick r:id="rId4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3162703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7314717783914D85CF866B54D97B79" ma:contentTypeVersion="2" ma:contentTypeDescription="Create a new document." ma:contentTypeScope="" ma:versionID="f5c919f275c22e800cd564582fa0ced5">
  <xsd:schema xmlns:xsd="http://www.w3.org/2001/XMLSchema" xmlns:xs="http://www.w3.org/2001/XMLSchema" xmlns:p="http://schemas.microsoft.com/office/2006/metadata/properties" xmlns:ns3="99058245-7150-45dc-b97e-0883ae12a372" targetNamespace="http://schemas.microsoft.com/office/2006/metadata/properties" ma:root="true" ma:fieldsID="d6e5cf208c530df00dd5eb4cb4862dc2" ns3:_="">
    <xsd:import namespace="99058245-7150-45dc-b97e-0883ae12a3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058245-7150-45dc-b97e-0883ae12a3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75AE24-A0E3-44E6-B339-80E4E3E8C13C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99058245-7150-45dc-b97e-0883ae12a372"/>
    <ds:schemaRef ds:uri="http://schemas.openxmlformats.org/package/2006/metadata/core-properties"/>
    <ds:schemaRef ds:uri="http://purl.org/dc/elements/1.1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D64F0F-C661-4631-8EAD-16DC010B70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EC70BE-2145-44E3-A360-AC47FCCC56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058245-7150-45dc-b97e-0883ae12a3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190</Words>
  <Application>Microsoft Office PowerPoint</Application>
  <PresentationFormat>Široki zaslon</PresentationFormat>
  <Paragraphs>18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sustava Office</vt:lpstr>
      <vt:lpstr>PLASTIBOT</vt:lpstr>
      <vt:lpstr>Bio jedan planet koji se zvao Zemlja. Bio je jako čist . Volio je kada ljudi nisu bacali smeće na nju.  </vt:lpstr>
      <vt:lpstr>Kasnije su počeli opet bacati smeće. Zemlja je bila jako tužna. Bacali su sve više i više smeća  na nju.  </vt:lpstr>
      <vt:lpstr>Životinje i biljke su počele umirati od toliko prljavštine. </vt:lpstr>
      <vt:lpstr>Kada su vidjeli da ima toliko prljavštine ljudi su prestali bacati smeće.</vt:lpstr>
      <vt:lpstr>Dugo nisu bacali smeće na tlo. Dosadilo im je, pa su ponovno počeli.</vt:lpstr>
      <vt:lpstr>Ljudi su opet bili tužni zbog svega, ali da se to ponovno ne ponovi izradili su robota za plastiku. Zvao se plastibot.</vt:lpstr>
      <vt:lpstr>Zahvaljujući robotu planeta zemlja je postala ponovno čista.</vt:lpstr>
      <vt:lpstr>Ljudi su bili jako veseli . Gradonačelnik je odmah idući dan naručio još 5000 plastibotova .   </vt:lpstr>
      <vt:lpstr>                     KRAJ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Korina Oreški</dc:creator>
  <cp:lastModifiedBy>Korisnik</cp:lastModifiedBy>
  <cp:revision>12</cp:revision>
  <dcterms:created xsi:type="dcterms:W3CDTF">2020-06-16T12:41:04Z</dcterms:created>
  <dcterms:modified xsi:type="dcterms:W3CDTF">2020-07-15T12:27:36Z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0x010100867314717783914D85CF866B54D97B79</vt:lpwstr>
  </property>
</Properties>
</file>