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9" r:id="rId12"/>
    <p:sldId id="271" r:id="rId13"/>
    <p:sldId id="270" r:id="rId14"/>
    <p:sldId id="262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29" d="100"/>
          <a:sy n="29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3/31/2021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83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34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82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001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235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543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880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432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35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53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pPr/>
              <a:t>3/31/2021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3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pPr/>
              <a:t>3/31/2021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21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8FE0E0-D95D-46EF-A375-475D4DB0ED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zapis 3">
            <a:extLst>
              <a:ext uri="{FF2B5EF4-FFF2-40B4-BE49-F238E27FC236}">
                <a16:creationId xmlns:a16="http://schemas.microsoft.com/office/drawing/2014/main" id="{738711D0-D9E7-4144-BCF1-E9182104B8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59" r="-1" b="-1"/>
          <a:stretch/>
        </p:blipFill>
        <p:spPr>
          <a:xfrm>
            <a:off x="20" y="10"/>
            <a:ext cx="12188931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03E11D-D7FB-44ED-80F1-8CDAD7A9A4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082E5BC-6A34-44D4-8215-A72AB85E9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640080"/>
            <a:ext cx="6894575" cy="3566160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HARRY POTTER I KAMEN MUDRACA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2F7109-4CBE-4694-8831-13EC8C2D5E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36008"/>
            <a:ext cx="6894576" cy="1572768"/>
          </a:xfrm>
        </p:spPr>
        <p:txBody>
          <a:bodyPr>
            <a:normAutofit fontScale="92500" lnSpcReduction="10000"/>
          </a:bodyPr>
          <a:lstStyle/>
          <a:p>
            <a:r>
              <a:rPr lang="hr-HR" b="1" dirty="0">
                <a:solidFill>
                  <a:schemeClr val="bg1"/>
                </a:solidFill>
                <a:latin typeface="Arial Nova" panose="020B0604020202020204" pitchFamily="34" charset="0"/>
              </a:rPr>
              <a:t>autor: IVANA VIDAKOVI</a:t>
            </a:r>
            <a:r>
              <a:rPr lang="hr-HR" dirty="0">
                <a:solidFill>
                  <a:schemeClr val="bg1"/>
                </a:solidFill>
                <a:latin typeface="Arial Nova" panose="020B0604020202020204" pitchFamily="34" charset="0"/>
              </a:rPr>
              <a:t>Ć, 7. RAZRED</a:t>
            </a:r>
          </a:p>
          <a:p>
            <a:r>
              <a:rPr lang="hr-HR" dirty="0">
                <a:solidFill>
                  <a:schemeClr val="bg1"/>
                </a:solidFill>
                <a:latin typeface="Arial Nova" panose="020B0604020202020204" pitchFamily="34" charset="0"/>
              </a:rPr>
              <a:t>OŠ M. Gubec Piškorevci</a:t>
            </a:r>
          </a:p>
          <a:p>
            <a:r>
              <a:rPr lang="hr-HR" dirty="0">
                <a:solidFill>
                  <a:schemeClr val="bg1"/>
                </a:solidFill>
                <a:latin typeface="Arial Nova" panose="020B0604020202020204" pitchFamily="34" charset="0"/>
              </a:rPr>
              <a:t>mentor: </a:t>
            </a:r>
            <a:r>
              <a:rPr lang="hr-HR" dirty="0" err="1">
                <a:solidFill>
                  <a:schemeClr val="bg1"/>
                </a:solidFill>
                <a:latin typeface="Arial Nova" panose="020B0604020202020204" pitchFamily="34" charset="0"/>
              </a:rPr>
              <a:t>uč</a:t>
            </a:r>
            <a:r>
              <a:rPr lang="hr-HR" dirty="0">
                <a:solidFill>
                  <a:schemeClr val="bg1"/>
                </a:solidFill>
                <a:latin typeface="Arial Nova" panose="020B0604020202020204" pitchFamily="34" charset="0"/>
              </a:rPr>
              <a:t>. Ivana Arambašić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2D82A42F-AEBE-4065-9792-036A904D85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646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729A9"/>
          </a:solidFill>
          <a:ln w="38100" cap="rnd">
            <a:solidFill>
              <a:srgbClr val="E729A9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8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isječak crteža&#10;&#10;Opis je automatski generiran">
            <a:extLst>
              <a:ext uri="{FF2B5EF4-FFF2-40B4-BE49-F238E27FC236}">
                <a16:creationId xmlns:a16="http://schemas.microsoft.com/office/drawing/2014/main" id="{27826E6C-11DE-4182-86A2-AB5CB3519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383"/>
            <a:ext cx="12192000" cy="649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33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54DD6B70-925D-4273-BF85-84A33EA75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842"/>
            <a:ext cx="12192000" cy="489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33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BF75067-0E68-49BB-AD25-637198A8D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084"/>
            <a:ext cx="12192000" cy="599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93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AE7E391-FD82-4768-9A8D-3A53C2C3B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6253"/>
            <a:ext cx="12192000" cy="460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57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732EDE72-8C4E-4072-BF83-1B9C4C77D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69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isječak crteža, vektorska grafika&#10;&#10;Opis je automatski generiran">
            <a:extLst>
              <a:ext uri="{FF2B5EF4-FFF2-40B4-BE49-F238E27FC236}">
                <a16:creationId xmlns:a16="http://schemas.microsoft.com/office/drawing/2014/main" id="{27DF7E36-34FE-4E99-A3BE-0070BA71B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182"/>
            <a:ext cx="12192000" cy="639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959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C921C0DE-86D8-4383-ABC5-29DF11D31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5657"/>
            <a:ext cx="12192000" cy="362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11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vektorska grafika, svijetlo&#10;&#10;Opis je automatski generiran">
            <a:extLst>
              <a:ext uri="{FF2B5EF4-FFF2-40B4-BE49-F238E27FC236}">
                <a16:creationId xmlns:a16="http://schemas.microsoft.com/office/drawing/2014/main" id="{1EA20770-C713-44D1-87AE-10F3A4CCA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1" y="0"/>
            <a:ext cx="1183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08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B0DFE649-F187-4352-A903-E0A6F8C5D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937"/>
            <a:ext cx="12192000" cy="518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46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znak&#10;&#10;Opis je automatski generiran">
            <a:extLst>
              <a:ext uri="{FF2B5EF4-FFF2-40B4-BE49-F238E27FC236}">
                <a16:creationId xmlns:a16="http://schemas.microsoft.com/office/drawing/2014/main" id="{06600EE3-A3D1-44E6-86B0-DC85F56E8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22" y="0"/>
            <a:ext cx="11172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69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7D829325-CBD3-418D-ABFF-FFC4ED7FC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193"/>
            <a:ext cx="12192000" cy="544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49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CF78E5AE-4D74-4D23-9C2B-ACD962283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069"/>
            <a:ext cx="12192000" cy="539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56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114F434C-15B1-4662-8281-19C1027E5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755"/>
            <a:ext cx="12192000" cy="54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038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966A9D02-DB0F-4DD0-B9FE-908E9902F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070"/>
            <a:ext cx="12192000" cy="498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61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AD2D02D-3D59-4574-9624-617C5FA6B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205"/>
            <a:ext cx="12192000" cy="662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94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02320F14-1088-4DD4-A598-65F2EE0CE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208"/>
            <a:ext cx="12192000" cy="552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6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DFD6E1B-8E51-46DD-88F3-57F65D2B2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39"/>
            <a:ext cx="12192000" cy="644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509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vektorska grafika&#10;&#10;Opis je automatski generiran">
            <a:extLst>
              <a:ext uri="{FF2B5EF4-FFF2-40B4-BE49-F238E27FC236}">
                <a16:creationId xmlns:a16="http://schemas.microsoft.com/office/drawing/2014/main" id="{6A110536-7C46-42D0-81DA-22EE91E90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947"/>
            <a:ext cx="12192000" cy="632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505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FF6F967F-0238-41B3-87D6-64BD0B0CA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292"/>
            <a:ext cx="12192000" cy="598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886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vektorska grafika&#10;&#10;Opis je automatski generiran">
            <a:extLst>
              <a:ext uri="{FF2B5EF4-FFF2-40B4-BE49-F238E27FC236}">
                <a16:creationId xmlns:a16="http://schemas.microsoft.com/office/drawing/2014/main" id="{BC0560F2-4A14-444E-8CF8-CB17618F4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648"/>
            <a:ext cx="12192000" cy="617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15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vektorska grafika&#10;&#10;Opis je automatski generiran">
            <a:extLst>
              <a:ext uri="{FF2B5EF4-FFF2-40B4-BE49-F238E27FC236}">
                <a16:creationId xmlns:a16="http://schemas.microsoft.com/office/drawing/2014/main" id="{C4A559A5-1BBB-4640-9591-A96890CBE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575"/>
            <a:ext cx="12192000" cy="638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06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90C0DDA7-6BBF-4F19-958F-B368AC57E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717"/>
            <a:ext cx="12192000" cy="600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74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68A2718C-189A-425B-9D3D-10326C913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743"/>
            <a:ext cx="12192000" cy="659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2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876AEAEA-240B-413F-A085-DCD18D812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9508"/>
            <a:ext cx="12192000" cy="475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47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6557E3CF-CDA0-465A-9AAB-F8E9DFF1C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485"/>
            <a:ext cx="12192000" cy="665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96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33C47FA0-099C-455F-82E8-AA04222D3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573"/>
            <a:ext cx="12192000" cy="426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00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510FCA2-AC42-4505-A9E0-1C6970D8C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44"/>
            <a:ext cx="12192000" cy="624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56850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171734"/>
      </a:dk2>
      <a:lt2>
        <a:srgbClr val="F0F3F1"/>
      </a:lt2>
      <a:accent1>
        <a:srgbClr val="E729A9"/>
      </a:accent1>
      <a:accent2>
        <a:srgbClr val="C417D5"/>
      </a:accent2>
      <a:accent3>
        <a:srgbClr val="8729E7"/>
      </a:accent3>
      <a:accent4>
        <a:srgbClr val="3528D8"/>
      </a:accent4>
      <a:accent5>
        <a:srgbClr val="296AE7"/>
      </a:accent5>
      <a:accent6>
        <a:srgbClr val="17A7D5"/>
      </a:accent6>
      <a:hlink>
        <a:srgbClr val="3F55BF"/>
      </a:hlink>
      <a:folHlink>
        <a:srgbClr val="7F7F7F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24</Words>
  <Application>Microsoft Office PowerPoint</Application>
  <PresentationFormat>Widescreen</PresentationFormat>
  <Paragraphs>4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Arial Nova</vt:lpstr>
      <vt:lpstr>The Hand Bold</vt:lpstr>
      <vt:lpstr>The Serif Hand Black</vt:lpstr>
      <vt:lpstr>SketchyVTI</vt:lpstr>
      <vt:lpstr>HARRY POTTER I KAMEN MUDRACA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HARRY POTTER I KAMEN MUDRACA</dc:title>
  <dc:creator>aivana555@gmail.com</dc:creator>
  <cp:lastModifiedBy>Skela</cp:lastModifiedBy>
  <cp:revision>6</cp:revision>
  <dcterms:created xsi:type="dcterms:W3CDTF">2021-01-06T16:03:51Z</dcterms:created>
  <dcterms:modified xsi:type="dcterms:W3CDTF">2021-03-31T09:03:17Z</dcterms:modified>
</cp:coreProperties>
</file>