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6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89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25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72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00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0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496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79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52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7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10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DD97-9CDD-496F-A569-7BD707C7E2F1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219B-D9DF-4886-98BD-0585BA6B3E7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81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Raspjevani Regoč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 Razred OŠ Vladimir Nazor, Čepin</a:t>
            </a:r>
          </a:p>
          <a:p>
            <a:r>
              <a:rPr lang="hr-HR" dirty="0" smtClean="0"/>
              <a:t>Renata </a:t>
            </a:r>
            <a:r>
              <a:rPr lang="hr-HR" dirty="0" err="1" smtClean="0"/>
              <a:t>Viviora-Rous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225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9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6" y="1"/>
            <a:ext cx="9179984" cy="68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594"/>
            <a:ext cx="5276374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291" y="0"/>
            <a:ext cx="504182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0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57" y="0"/>
            <a:ext cx="5254943" cy="6858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6527"/>
            <a:ext cx="6937057" cy="52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4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0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Raspjevani Regoč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Raspjevani Regoč</dc:title>
  <dc:creator>Windows korisnik</dc:creator>
  <cp:lastModifiedBy>Skela</cp:lastModifiedBy>
  <cp:revision>2</cp:revision>
  <dcterms:created xsi:type="dcterms:W3CDTF">2021-01-13T13:58:37Z</dcterms:created>
  <dcterms:modified xsi:type="dcterms:W3CDTF">2021-03-31T10:12:15Z</dcterms:modified>
</cp:coreProperties>
</file>