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61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6D672-ED4F-488B-8073-64552C0F2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7B1DD-BBDB-47E4-9B73-A9020B979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5BCCA-3028-4489-84A4-30712072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F9-E4B5-4C78-A649-365D13E4B9C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8DC83-37DC-4556-9248-229B76E1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E05A2-46C4-4DCC-BB5A-890F7700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1089-2657-4066-93D0-0B90C2739D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256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A317-4C48-4118-B812-04D512CC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A30A2-2A45-4B77-BC2F-9B1BDA517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7C19D-AF76-4116-B123-9F43A456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F9-E4B5-4C78-A649-365D13E4B9C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D3527-3CB0-4644-8BE4-30D70E14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6FAF9-6BD9-4477-B149-F8F2EB43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1089-2657-4066-93D0-0B90C2739D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2576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F7CAD-1A79-472F-9969-2080BC16D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6F79B-5BB6-46A8-974C-69A03810F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6A124-EED3-452F-B082-CFDB6ED6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F9-E4B5-4C78-A649-365D13E4B9C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4C710-5DA6-4A9F-9F48-DB0B0CE0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B6FD3-DB8D-4765-914D-AD0BBEAC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1089-2657-4066-93D0-0B90C2739D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96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E38A-A939-46A9-A3C0-899E74C2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1DA19-3D51-42C9-957C-1B70EED58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70467-B085-4B4B-A3A2-4E0093E4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F9-E4B5-4C78-A649-365D13E4B9C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6BE5D-FB0A-41FA-96BE-9C79039A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C43C-16F4-4CCB-A9D9-DB982F96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1089-2657-4066-93D0-0B90C2739D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2350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3D50-7A24-4B07-9930-4BAB0118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38D-B066-43C5-8D4D-2F53CCD4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381FA-D1A6-4212-9E4B-9B2760E1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F9-E4B5-4C78-A649-365D13E4B9C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95F97-19DF-428B-BCBD-68E7C699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A47AD-CCF1-4DED-AB64-A7B45306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1089-2657-4066-93D0-0B90C2739D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80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F593-5C61-4B16-911D-03B45F55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FAC3A-6EC1-4CC7-8031-956289D1F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273F2-048F-4A96-864A-FE137A56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70AEA-7CA5-4A26-B2A0-1BE20977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F9-E4B5-4C78-A649-365D13E4B9C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1A69F-85D8-4065-8FCE-7BC5C0AE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F404C-0487-44F2-9BAB-4F787E4B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1089-2657-4066-93D0-0B90C2739D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159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4B84-029A-48AC-AE99-431EEA20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3B924-53D5-4092-A19E-A76043978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5CA8C-83E5-4EB8-B797-43D9F570D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E8AA5-A1F3-4C23-BF93-E3B3E040B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EDDD12-67F9-4EF1-A2C7-52A11D8D3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4A9816-FE06-47BD-ADF3-BE218EBE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F9-E4B5-4C78-A649-365D13E4B9C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2BEAD4-BC13-46CB-BAFB-D893D351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E4F30-B66B-4CFB-92D2-7A034389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1089-2657-4066-93D0-0B90C2739D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757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443A2-AE64-4875-9361-4D968017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34DF3-F729-4E95-82F4-D7B74727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F9-E4B5-4C78-A649-365D13E4B9C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B4AF5-DF1E-43C7-A84F-8EA35331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ED1E0-1270-4F8B-AF41-AE821358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1089-2657-4066-93D0-0B90C2739D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38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E5302-AD3E-428B-B113-10DF6705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F9-E4B5-4C78-A649-365D13E4B9C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4195D-A508-4AB5-A9CE-CD8312D3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DE2B7-0B12-40C5-9E58-8C338CC9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1089-2657-4066-93D0-0B90C2739D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2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4B7C-CCBE-45E6-803E-0F0313A6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0B84F-4EAD-41E9-93F8-5E32C2ED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E861B-5186-4C84-8FDC-5DFBAD92A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77C80-9115-4A15-91F8-4B2A8972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F9-E4B5-4C78-A649-365D13E4B9C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1EB85-ED0E-4838-BD4D-4176CD36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FEAB2-7347-43D9-A564-804BD5F7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1089-2657-4066-93D0-0B90C2739D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945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0C24-153D-435C-A8B0-5C797BD2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CFBD2-D129-4A1C-A45C-672A54A69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D2D37-5E3D-4751-976B-97FFE8354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C085B-5F01-4430-9A79-A4900685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F9-E4B5-4C78-A649-365D13E4B9C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85CEC-E0E8-4301-B077-12C56642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31A43-CAB6-43F9-8761-66C699BF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1089-2657-4066-93D0-0B90C2739D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369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8E11F-ED87-488A-BAC8-2B249034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E2149-E25E-46D2-8FC4-1054DF647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0C5A4-CAF2-4D67-904F-6D833E924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18F9-E4B5-4C78-A649-365D13E4B9C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3A03B-9D4C-4278-B358-BA11823D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86871-9571-4857-827D-2052AE675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01089-2657-4066-93D0-0B90C2739D8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3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B123F-C6A7-4C01-BF06-303C2881E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4" y="623275"/>
            <a:ext cx="4923113" cy="3767750"/>
          </a:xfrm>
        </p:spPr>
        <p:txBody>
          <a:bodyPr anchor="b">
            <a:normAutofit/>
          </a:bodyPr>
          <a:lstStyle/>
          <a:p>
            <a:r>
              <a:rPr lang="en-US" sz="5400" dirty="0" err="1">
                <a:latin typeface="Aharoni" panose="020B0604020202020204" pitchFamily="2" charset="-79"/>
                <a:cs typeface="Aharoni" panose="020B0604020202020204" pitchFamily="2" charset="-79"/>
              </a:rPr>
              <a:t>Školski</a:t>
            </a:r>
            <a:r>
              <a:rPr lang="en-US" sz="5400" dirty="0"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br>
              <a:rPr lang="en-US" sz="5400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sz="5400" dirty="0" err="1">
                <a:latin typeface="Aharoni" panose="020B0604020202020204" pitchFamily="2" charset="-79"/>
                <a:cs typeface="Aharoni" panose="020B0604020202020204" pitchFamily="2" charset="-79"/>
              </a:rPr>
              <a:t>eko</a:t>
            </a:r>
            <a:r>
              <a:rPr lang="en-US" sz="5400" dirty="0"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br>
              <a:rPr lang="en-US" sz="5400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sz="5400" dirty="0" err="1">
                <a:latin typeface="Aharoni" panose="020B0604020202020204" pitchFamily="2" charset="-79"/>
                <a:cs typeface="Aharoni" panose="020B0604020202020204" pitchFamily="2" charset="-79"/>
              </a:rPr>
              <a:t>kalendar</a:t>
            </a:r>
            <a:endParaRPr lang="hr-HR" sz="5400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C7DC8-D46E-41DD-A24D-6C86B3CA4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784" y="4496439"/>
            <a:ext cx="3291839" cy="543101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err="1"/>
              <a:t>Voditeljica</a:t>
            </a:r>
            <a:r>
              <a:rPr lang="en-US" sz="1800" b="1" dirty="0"/>
              <a:t> </a:t>
            </a:r>
            <a:r>
              <a:rPr lang="en-US" sz="1800" b="1" dirty="0" err="1"/>
              <a:t>projekta</a:t>
            </a:r>
            <a:r>
              <a:rPr lang="en-US" sz="1800" b="1" dirty="0"/>
              <a:t>:</a:t>
            </a:r>
          </a:p>
          <a:p>
            <a:pPr algn="l"/>
            <a:r>
              <a:rPr lang="en-US" sz="1800" b="1" dirty="0"/>
              <a:t>Mirjana </a:t>
            </a:r>
            <a:r>
              <a:rPr lang="en-US" sz="1800" b="1" dirty="0">
                <a:cs typeface="Aharoni" panose="02010803020104030203" pitchFamily="2" charset="-79"/>
              </a:rPr>
              <a:t>Savičić</a:t>
            </a:r>
            <a:r>
              <a:rPr lang="en-US" sz="1800" b="1" dirty="0"/>
              <a:t>, prof. </a:t>
            </a:r>
            <a:r>
              <a:rPr lang="en-US" sz="1800" b="1" dirty="0" err="1"/>
              <a:t>biologije</a:t>
            </a:r>
            <a:endParaRPr lang="hr-HR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B6127-8E04-4774-BA17-4C8F61C0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87" y="2656429"/>
            <a:ext cx="3105813" cy="15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1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465D7-D916-4AF8-BA2C-6207B87184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09551"/>
            <a:ext cx="410208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09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1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CA8B2-D26C-4179-BC55-61C2C7F1C3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84" y="203390"/>
            <a:ext cx="4021566" cy="63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7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1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F2A83-6EAD-4E4B-8FC4-D684DF5F42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210564"/>
            <a:ext cx="4050255" cy="63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1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1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3D43C-4E8C-43D8-8F57-1FCD727711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16893"/>
            <a:ext cx="4095750" cy="640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7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1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84B0C-82DA-46C6-B752-533FFD58D3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4" y="191028"/>
            <a:ext cx="4044271" cy="63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8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1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21E32-43B5-4503-BCC9-F65F636125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1" y="246251"/>
            <a:ext cx="4200524" cy="62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1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A30B8-EE05-48B6-B892-8850E71012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54" y="209550"/>
            <a:ext cx="4018496" cy="63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3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1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9397E-62AD-4EB7-8C6C-34D8CEFAE3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6" y="198527"/>
            <a:ext cx="3990974" cy="641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10000">
        <p15:prstTrans prst="peelOff"/>
      </p:transition>
    </mc:Choice>
    <mc:Fallback xmlns="">
      <p:transition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Office Theme</vt:lpstr>
      <vt:lpstr>Školski  eko  kalendar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Školski  eko  kalendar</dc:title>
  <dc:creator>Biljana Savičić</dc:creator>
  <cp:lastModifiedBy>Skela</cp:lastModifiedBy>
  <cp:revision>26</cp:revision>
  <dcterms:created xsi:type="dcterms:W3CDTF">2021-01-30T11:16:41Z</dcterms:created>
  <dcterms:modified xsi:type="dcterms:W3CDTF">2021-03-30T09:46:43Z</dcterms:modified>
</cp:coreProperties>
</file>