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6" r:id="rId2"/>
    <p:sldId id="257" r:id="rId3"/>
    <p:sldId id="258" r:id="rId4"/>
    <p:sldId id="259" r:id="rId5"/>
    <p:sldId id="260" r:id="rId6"/>
    <p:sldId id="264" r:id="rId7"/>
    <p:sldId id="281" r:id="rId8"/>
    <p:sldId id="261" r:id="rId9"/>
    <p:sldId id="262" r:id="rId10"/>
    <p:sldId id="263" r:id="rId11"/>
    <p:sldId id="265" r:id="rId12"/>
    <p:sldId id="266" r:id="rId13"/>
    <p:sldId id="268" r:id="rId14"/>
    <p:sldId id="267" r:id="rId15"/>
    <p:sldId id="269" r:id="rId16"/>
    <p:sldId id="271" r:id="rId17"/>
    <p:sldId id="272" r:id="rId18"/>
    <p:sldId id="270" r:id="rId19"/>
    <p:sldId id="274" r:id="rId20"/>
    <p:sldId id="283" r:id="rId21"/>
    <p:sldId id="273" r:id="rId22"/>
    <p:sldId id="277" r:id="rId23"/>
    <p:sldId id="275" r:id="rId24"/>
    <p:sldId id="278" r:id="rId25"/>
    <p:sldId id="279" r:id="rId26"/>
    <p:sldId id="280" r:id="rId27"/>
    <p:sldId id="282" r:id="rId2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29" d="100"/>
          <a:sy n="29" d="100"/>
        </p:scale>
        <p:origin x="61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11361A3-34D3-45B4-86A4-09884B21637F}" type="datetimeFigureOut">
              <a:rPr lang="hr-BA" smtClean="0"/>
              <a:pPr/>
              <a:t>30.3.2021.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4523-D5F4-476D-AC39-EAA9458CC25F}" type="slidenum">
              <a:rPr lang="hr-BA" smtClean="0"/>
              <a:pPr/>
              <a:t>‹#›</a:t>
            </a:fld>
            <a:endParaRPr lang="hr-B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50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61A3-34D3-45B4-86A4-09884B21637F}" type="datetimeFigureOut">
              <a:rPr lang="hr-BA" smtClean="0"/>
              <a:pPr/>
              <a:t>30.3.2021.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4523-D5F4-476D-AC39-EAA9458CC25F}" type="slidenum">
              <a:rPr lang="hr-BA" smtClean="0"/>
              <a:pPr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038597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61A3-34D3-45B4-86A4-09884B21637F}" type="datetimeFigureOut">
              <a:rPr lang="hr-BA" smtClean="0"/>
              <a:pPr/>
              <a:t>30.3.2021.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4523-D5F4-476D-AC39-EAA9458CC25F}" type="slidenum">
              <a:rPr lang="hr-BA" smtClean="0"/>
              <a:pPr/>
              <a:t>‹#›</a:t>
            </a:fld>
            <a:endParaRPr lang="hr-BA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607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61A3-34D3-45B4-86A4-09884B21637F}" type="datetimeFigureOut">
              <a:rPr lang="hr-BA" smtClean="0"/>
              <a:pPr/>
              <a:t>30.3.2021.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4523-D5F4-476D-AC39-EAA9458CC25F}" type="slidenum">
              <a:rPr lang="hr-BA" smtClean="0"/>
              <a:pPr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61299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61A3-34D3-45B4-86A4-09884B21637F}" type="datetimeFigureOut">
              <a:rPr lang="hr-BA" smtClean="0"/>
              <a:pPr/>
              <a:t>30.3.2021.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4523-D5F4-476D-AC39-EAA9458CC25F}" type="slidenum">
              <a:rPr lang="hr-BA" smtClean="0"/>
              <a:pPr/>
              <a:t>‹#›</a:t>
            </a:fld>
            <a:endParaRPr lang="hr-B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21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61A3-34D3-45B4-86A4-09884B21637F}" type="datetimeFigureOut">
              <a:rPr lang="hr-BA" smtClean="0"/>
              <a:pPr/>
              <a:t>30.3.2021.</a:t>
            </a:fld>
            <a:endParaRPr lang="hr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4523-D5F4-476D-AC39-EAA9458CC25F}" type="slidenum">
              <a:rPr lang="hr-BA" smtClean="0"/>
              <a:pPr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1963632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61A3-34D3-45B4-86A4-09884B21637F}" type="datetimeFigureOut">
              <a:rPr lang="hr-BA" smtClean="0"/>
              <a:pPr/>
              <a:t>30.3.2021.</a:t>
            </a:fld>
            <a:endParaRPr lang="hr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4523-D5F4-476D-AC39-EAA9458CC25F}" type="slidenum">
              <a:rPr lang="hr-BA" smtClean="0"/>
              <a:pPr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533114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61A3-34D3-45B4-86A4-09884B21637F}" type="datetimeFigureOut">
              <a:rPr lang="hr-BA" smtClean="0"/>
              <a:pPr/>
              <a:t>30.3.2021.</a:t>
            </a:fld>
            <a:endParaRPr lang="hr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4523-D5F4-476D-AC39-EAA9458CC25F}" type="slidenum">
              <a:rPr lang="hr-BA" smtClean="0"/>
              <a:pPr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122512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61A3-34D3-45B4-86A4-09884B21637F}" type="datetimeFigureOut">
              <a:rPr lang="hr-BA" smtClean="0"/>
              <a:pPr/>
              <a:t>30.3.2021.</a:t>
            </a:fld>
            <a:endParaRPr lang="hr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4523-D5F4-476D-AC39-EAA9458CC25F}" type="slidenum">
              <a:rPr lang="hr-BA" smtClean="0"/>
              <a:pPr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96895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61A3-34D3-45B4-86A4-09884B21637F}" type="datetimeFigureOut">
              <a:rPr lang="hr-BA" smtClean="0"/>
              <a:pPr/>
              <a:t>30.3.2021.</a:t>
            </a:fld>
            <a:endParaRPr lang="hr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4523-D5F4-476D-AC39-EAA9458CC25F}" type="slidenum">
              <a:rPr lang="hr-BA" smtClean="0"/>
              <a:pPr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446235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61A3-34D3-45B4-86A4-09884B21637F}" type="datetimeFigureOut">
              <a:rPr lang="hr-BA" smtClean="0"/>
              <a:pPr/>
              <a:t>30.3.2021.</a:t>
            </a:fld>
            <a:endParaRPr lang="hr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4523-D5F4-476D-AC39-EAA9458CC25F}" type="slidenum">
              <a:rPr lang="hr-BA" smtClean="0"/>
              <a:pPr/>
              <a:t>‹#›</a:t>
            </a:fld>
            <a:endParaRPr lang="hr-BA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43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F11361A3-34D3-45B4-86A4-09884B21637F}" type="datetimeFigureOut">
              <a:rPr lang="hr-BA" smtClean="0"/>
              <a:pPr/>
              <a:t>30.3.2021.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F65A4523-D5F4-476D-AC39-EAA9458CC25F}" type="slidenum">
              <a:rPr lang="hr-BA" smtClean="0"/>
              <a:pPr/>
              <a:t>‹#›</a:t>
            </a:fld>
            <a:endParaRPr lang="hr-B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4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34" y="427317"/>
            <a:ext cx="9022977" cy="60153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2235" y="790360"/>
            <a:ext cx="6096000" cy="16805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B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KAPLJICA VODE PUTUJE SVIJETOM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B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</a:t>
            </a:r>
            <a:r>
              <a:rPr lang="hr-BA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TENJA-2.a razred</a:t>
            </a:r>
            <a:endParaRPr lang="hr-BA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BA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učiteljica</a:t>
            </a:r>
            <a:r>
              <a:rPr lang="hr-B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Andreja Zelić</a:t>
            </a:r>
            <a:endParaRPr lang="hr-B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828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6920" y="905249"/>
            <a:ext cx="6381376" cy="478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44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76" y="321234"/>
            <a:ext cx="4902574" cy="653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42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258" y="124012"/>
            <a:ext cx="5050491" cy="673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9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10" y="161364"/>
            <a:ext cx="4931709" cy="657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52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82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94" y="134470"/>
            <a:ext cx="4929468" cy="65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79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74309" y="-863974"/>
            <a:ext cx="6434418" cy="85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41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71" y="218140"/>
            <a:ext cx="4808444" cy="641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4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51386" y="-558614"/>
            <a:ext cx="6357097" cy="847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59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143000"/>
            <a:ext cx="6858000" cy="91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143000"/>
            <a:ext cx="6858000" cy="914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1143001"/>
            <a:ext cx="6858001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27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349624"/>
            <a:ext cx="9144000" cy="65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03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28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1643" y="-622488"/>
            <a:ext cx="6135221" cy="81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49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56" y="10757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24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9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69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318" y="162387"/>
            <a:ext cx="3649244" cy="64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7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3" y="313424"/>
            <a:ext cx="3980331" cy="631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05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77" y="147917"/>
            <a:ext cx="4830856" cy="64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470646"/>
            <a:ext cx="9144000" cy="638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5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80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7682" y="937932"/>
            <a:ext cx="66966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69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83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9082" y="101861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28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70" y="357095"/>
            <a:ext cx="4764741" cy="63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98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956" y="268941"/>
            <a:ext cx="4893609" cy="652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984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78</TotalTime>
  <Words>11</Words>
  <Application>Microsoft Office PowerPoint</Application>
  <PresentationFormat>Widescreen</PresentationFormat>
  <Paragraphs>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Times New Roman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385914500795</dc:creator>
  <cp:lastModifiedBy>Skela</cp:lastModifiedBy>
  <cp:revision>29</cp:revision>
  <dcterms:created xsi:type="dcterms:W3CDTF">2021-02-05T09:23:28Z</dcterms:created>
  <dcterms:modified xsi:type="dcterms:W3CDTF">2021-03-30T08:06:04Z</dcterms:modified>
</cp:coreProperties>
</file>