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29" d="100"/>
          <a:sy n="29" d="100"/>
        </p:scale>
        <p:origin x="6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6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1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72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16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64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423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339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94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6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046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1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5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36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7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35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77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EF01BF-773E-4F9B-82C7-BE1E352C9AFA}" type="datetimeFigureOut">
              <a:rPr lang="hr-HR" smtClean="0"/>
              <a:pPr/>
              <a:t>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C87B-EE14-40F1-94AE-1E4F7B6278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84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338263"/>
            <a:ext cx="11887200" cy="2387600"/>
          </a:xfrm>
        </p:spPr>
        <p:txBody>
          <a:bodyPr>
            <a:noAutofit/>
          </a:bodyPr>
          <a:lstStyle/>
          <a:p>
            <a:pPr algn="l"/>
            <a:r>
              <a:rPr lang="hr-HR" sz="8000" dirty="0" smtClean="0">
                <a:latin typeface="Bell MT" panose="02020503060305020303" pitchFamily="18" charset="0"/>
                <a:ea typeface="Microsoft YaHei Light" panose="020B0502040204020203" pitchFamily="34" charset="-122"/>
              </a:rPr>
              <a:t>ZAŠTO MORAMO ČISTITI MORSKU OBALU?</a:t>
            </a:r>
            <a:endParaRPr lang="hr-HR" sz="8000" dirty="0">
              <a:latin typeface="Bell MT" panose="02020503060305020303" pitchFamily="18" charset="0"/>
              <a:ea typeface="Microsoft YaHei Light" panose="020B0502040204020203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5138578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Sonja Uranija 3.r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09000" y="5138578"/>
            <a:ext cx="363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Osnovna škola Sv. Filip i Jakov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16174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 smtClean="0"/>
              <a:t>MORSKA OBALA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35133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Moramo čistiti morsku obalu zbog našeg zdravlja i zbog morskih životinja. Smeće se mora bacati u kantu za smeće.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657641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 čistoće mora za životinjski i biljni morski svijet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656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Ribama je potrebno čisto more da prežive.</a:t>
            </a:r>
          </a:p>
          <a:p>
            <a:pPr marL="0" indent="0">
              <a:buNone/>
            </a:pPr>
            <a:r>
              <a:rPr lang="hr-HR" sz="2400" dirty="0" smtClean="0"/>
              <a:t>Puno ljudi se hrani morskom hranom svakodnevo i ribarstvo je zanimanje putem kojeg se zarađuje novac.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581400"/>
            <a:ext cx="5355683" cy="2892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81400"/>
            <a:ext cx="3864085" cy="29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222" y="3067050"/>
            <a:ext cx="4464578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8" y="3067050"/>
            <a:ext cx="5310909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222" y="194084"/>
            <a:ext cx="4464578" cy="2726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18" y="194084"/>
            <a:ext cx="5310909" cy="27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04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napraviti za čistu obalu?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>
            <a:normAutofit/>
          </a:bodyPr>
          <a:lstStyle/>
          <a:p>
            <a:r>
              <a:rPr lang="hr-HR" sz="3600" dirty="0" smtClean="0"/>
              <a:t>Moramo čistiti morsku obalu i bacati smeće u kantu za smeće.</a:t>
            </a:r>
            <a:endParaRPr lang="hr-H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04" y="3211736"/>
            <a:ext cx="3713216" cy="34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92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ašto ne smijemo bacati smeće na obalu?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656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Ne smijemo bacati smeće jer time zagađujemo okoliš i ugrožavamo živote mnogih vrsta riba i drugih morskih bića.</a:t>
            </a:r>
            <a:endParaRPr lang="hr-H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82" y="3924300"/>
            <a:ext cx="611505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6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87" y="1367118"/>
            <a:ext cx="8946541" cy="419548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Moramo čuvati more i morsku obalu kako bi sačuvali životinjski i biljni svijet. Kad bi svi ljudi na svijetu odlučili  čistiti obalu i more,more bi bilo lijepo i blistavo, a morske životinje bi živjele u miru.</a:t>
            </a:r>
            <a:endParaRPr lang="hr-H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80" y="3937875"/>
            <a:ext cx="5135955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50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</TotalTime>
  <Words>161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Bell MT</vt:lpstr>
      <vt:lpstr>Century Gothic</vt:lpstr>
      <vt:lpstr>Microsoft YaHei Light</vt:lpstr>
      <vt:lpstr>Wingdings 3</vt:lpstr>
      <vt:lpstr>Ion</vt:lpstr>
      <vt:lpstr>ZAŠTO MORAMO ČISTITI MORSKU OBALU?</vt:lpstr>
      <vt:lpstr>MORSKA OBALA</vt:lpstr>
      <vt:lpstr>Važnost čistoće mora za životinjski i biljni morski svijet </vt:lpstr>
      <vt:lpstr>PowerPoint Presentation</vt:lpstr>
      <vt:lpstr>Što moramo napraviti za čistu obalu?</vt:lpstr>
      <vt:lpstr>Zašto ne smijemo bacati smeće na obalu?</vt:lpstr>
      <vt:lpstr>Zaključak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MORAMO ČISTITI MORSKU OBALU?</dc:title>
  <dc:creator>Tanja Uranija</dc:creator>
  <cp:lastModifiedBy>Skela</cp:lastModifiedBy>
  <cp:revision>26</cp:revision>
  <dcterms:created xsi:type="dcterms:W3CDTF">2020-12-28T20:39:05Z</dcterms:created>
  <dcterms:modified xsi:type="dcterms:W3CDTF">2021-04-06T09:08:56Z</dcterms:modified>
</cp:coreProperties>
</file>