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56" r:id="rId4"/>
    <p:sldId id="258" r:id="rId5"/>
    <p:sldId id="259" r:id="rId6"/>
    <p:sldId id="269" r:id="rId7"/>
    <p:sldId id="260" r:id="rId8"/>
    <p:sldId id="263" r:id="rId9"/>
    <p:sldId id="270" r:id="rId10"/>
    <p:sldId id="271" r:id="rId11"/>
    <p:sldId id="262" r:id="rId12"/>
    <p:sldId id="265" r:id="rId13"/>
    <p:sldId id="266" r:id="rId14"/>
    <p:sldId id="267" r:id="rId15"/>
    <p:sldId id="273" r:id="rId16"/>
    <p:sldId id="268" r:id="rId17"/>
    <p:sldId id="274" r:id="rId18"/>
    <p:sldId id="261" r:id="rId19"/>
    <p:sldId id="276" r:id="rId20"/>
    <p:sldId id="275" r:id="rId21"/>
    <p:sldId id="277" r:id="rId2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8434D5-3234-47FE-A96C-D2D7CD89A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62134AE-FA92-418D-A162-1CAAF0853E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58EB7C7-E142-43AE-9A8B-3255D8F3D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FF649A8-259E-47E8-A497-9E2E8FD9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6E302D-58D1-4819-AC44-5EE0893CF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52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458DCB-7573-42BD-9AE8-6B08EFB70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446C479-9CC5-4691-BF52-97B8B7679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C8D2166-7ABB-43FD-9555-201CC784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746E4DF-39D7-4014-981A-94035D7FC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B64F757-F754-412A-8914-4C6F0F765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922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222B0FFC-6E5E-45F0-835C-6AB569EEF4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1AAD84A-1130-4B4C-A133-0F3CECB09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2735A61-8FA7-4799-9344-98EFD2394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CB41C5E-D7B0-486C-AE16-B1483CBF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57CA914-DC5F-4B48-BC82-BA9A1BDF2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143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DFEDC3-33A1-47FE-A7D5-88E32CC45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A40635-04F1-42D4-AD34-70A84A95F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2A07919-B686-4419-8AA5-54B296DFC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513DBBC-DFCE-428E-A2DE-5109D8F54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2614245-55AF-435D-A56E-C5B452226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626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4D7E78-43CF-4CCB-84C1-F9A147CC2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233AA86-0B7A-4BE6-9FB8-E2DAA0155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C9BA3AA-C96F-4B9D-9CC5-57B86F87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6568389-5134-4CF4-BCB7-F83404307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D16C217-12AC-4E29-9A56-CBBCBD72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4386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530800-218A-4B89-98F5-800CCE90D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9F70BBD-EA95-4589-B138-ECDE2CC8A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9A59249-BF19-4E5A-84E7-A4E9A6C92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E3F4CEB-B8DC-4A18-9C94-2E7E08F48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F982B9D-4326-4BDB-B209-845DBBE2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1CE64F7-D1BC-40E9-9B3D-AF76C1EC3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433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93B2C3-FF44-45C0-90FE-7E7915535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78ECDE4-F1FE-4E19-855D-5983D8C35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70FD4FC-586C-4C71-8204-CE6FE1FD5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BF1F87DA-3A74-4371-B466-6835EFEF27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5B7CF335-650F-4E7A-8CEA-9BE98F9A9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A13588A7-3325-4CD7-8C75-8B31E1E3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0412BB73-6CC6-4DF6-9C3B-DF8528C11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921C6152-4E3D-4448-82AC-E6B91AD8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455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E28A34-EA72-4F6A-AC5D-08245F0FA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D2B45A24-51E2-45EE-AB64-235793A21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AA243959-62B7-4FDF-96F0-0401190A1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78C02C7-02B7-403A-BBFB-C0151374E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121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CC9BBC8C-9619-4C9D-ABC4-BEC9173C8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7FA91A02-D2C1-4F32-B534-932C1ABFE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48A8227F-A918-4E91-B843-ABE27143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0996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E136C5-DE94-417A-9D7E-8031CFBCC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CB19034-46D3-41DC-A16D-08F66C86C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79E1834-0CD2-4457-BDE3-25FA97843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94E1271-26A4-4220-B7D0-22D4A067A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16CBD2B-ACC5-4B6B-B79C-17E21378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BF68F53-13DD-4442-95CC-791A940A7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6401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51FC89-7146-4862-8AC6-67636026F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42EAE49C-69B0-4FA3-859D-E4CB0DF510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30ACC2F-A44F-4A38-8F2B-71AED7B4F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FEB9EA3-E8B6-4435-A304-DC78B77C5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C850D3C-6855-4D08-8220-1D6CC2E94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F8892C4-62D1-4C6B-B80D-A52237583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530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07289940-93A9-42CB-9D5D-277864280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330744C-78F6-40FA-8D23-023B6778B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E12FE1A-0EA9-411B-A5E0-6A4E7BDDBC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53313-ACD9-4414-B35F-3226F04E09B7}" type="datetimeFigureOut">
              <a:rPr lang="hr-HR" smtClean="0"/>
              <a:t>8.4.2026.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61202C3-FC55-4326-A2A7-7279BFC576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28C9D39-43E5-4886-8756-0875C99604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6A0CA-7C83-48E4-84E7-2452427583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769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7966931" y="2941537"/>
            <a:ext cx="3717256" cy="141577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810515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Knjiga Pismo iz </a:t>
            </a:r>
            <a:r>
              <a:rPr lang="hr-HR" sz="6000" dirty="0" err="1">
                <a:latin typeface="Arial" panose="020B0604020202020204" pitchFamily="34" charset="0"/>
                <a:cs typeface="Arial" panose="020B0604020202020204" pitchFamily="34" charset="0"/>
              </a:rPr>
              <a:t>Zelengrada</a:t>
            </a:r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 je…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864077" y="2916318"/>
            <a:ext cx="3612480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zbirka priča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966931" y="2972314"/>
            <a:ext cx="3717255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slikovnica</a:t>
            </a:r>
          </a:p>
          <a:p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5210176" y="4726310"/>
            <a:ext cx="4649708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zbirka pjesama</a:t>
            </a:r>
          </a:p>
          <a:p>
            <a:pPr algn="ctr"/>
            <a:r>
              <a:rPr lang="hr-HR" sz="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638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4143375" y="4616324"/>
            <a:ext cx="6896100" cy="141577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810515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Zašto je potok bolestan?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480630" y="2913842"/>
            <a:ext cx="3612480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Zbog virusa.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292807" y="2913842"/>
            <a:ext cx="4761186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Zbog vrućine.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4143375" y="4616324"/>
            <a:ext cx="6896100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Zbog nabacanog smeća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0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4203473" y="2393873"/>
            <a:ext cx="3185300" cy="178510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163079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Potok su onečistili ...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4203473" y="2393874"/>
            <a:ext cx="3185300" cy="1785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ljudi iz grada</a:t>
            </a:r>
          </a:p>
          <a:p>
            <a:pPr algn="ctr"/>
            <a:endParaRPr lang="hr-HR" sz="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8121100" y="2393874"/>
            <a:ext cx="3019865" cy="17389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tvornica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CCC7E08F-ECF1-4F3B-8521-C92747C5AF60}"/>
              </a:ext>
            </a:extLst>
          </p:cNvPr>
          <p:cNvSpPr txBox="1"/>
          <p:nvPr/>
        </p:nvSpPr>
        <p:spPr>
          <a:xfrm>
            <a:off x="5878840" y="4478475"/>
            <a:ext cx="3019865" cy="17389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djeca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12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4329597" y="3286426"/>
            <a:ext cx="2680136" cy="149569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810515"/>
            <a:ext cx="111830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Utječe li onečišćenje potoka na ljude? Kako?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4329597" y="3304790"/>
            <a:ext cx="268013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</a:p>
          <a:p>
            <a:pPr algn="ctr"/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8247225" y="3304790"/>
            <a:ext cx="2789288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94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8301801" y="2690336"/>
            <a:ext cx="2734712" cy="149569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810515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Šumski zbor poslao je ljudima…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4329597" y="2690336"/>
            <a:ext cx="268013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cvijeće</a:t>
            </a:r>
          </a:p>
          <a:p>
            <a:pPr algn="ctr"/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8301801" y="2703474"/>
            <a:ext cx="2734712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pismo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5898163" y="4616324"/>
            <a:ext cx="2789288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vodu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14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5898163" y="4616324"/>
            <a:ext cx="2789288" cy="149569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810515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Pismo je u grad odnio…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4329597" y="2690336"/>
            <a:ext cx="268013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gavran</a:t>
            </a:r>
          </a:p>
          <a:p>
            <a:pPr algn="ctr"/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986491" y="2690336"/>
            <a:ext cx="2734712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medvjed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5898163" y="4616324"/>
            <a:ext cx="2789288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zec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14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5019675" y="4645622"/>
            <a:ext cx="4001151" cy="141577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33082"/>
            <a:ext cx="111830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Kako su se osjećali ljudi kad su primili pismo? Zašto?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480630" y="2913842"/>
            <a:ext cx="3612480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bezbrižno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264232" y="2891574"/>
            <a:ext cx="4761186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zadovoljno</a:t>
            </a:r>
          </a:p>
          <a:p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5019675" y="4637928"/>
            <a:ext cx="4001151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posramljeno</a:t>
            </a:r>
          </a:p>
          <a:p>
            <a:pPr algn="ctr"/>
            <a:r>
              <a:rPr lang="hr-HR" sz="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00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7292807" y="2913842"/>
            <a:ext cx="4761186" cy="141577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810515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Potok su očistile…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480630" y="2913842"/>
            <a:ext cx="3612480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ljudi iz grada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292807" y="2913842"/>
            <a:ext cx="4761186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šumske životinje</a:t>
            </a:r>
          </a:p>
          <a:p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5898163" y="4692515"/>
            <a:ext cx="2789288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djeca</a:t>
            </a:r>
          </a:p>
          <a:p>
            <a:pPr algn="ctr"/>
            <a:r>
              <a:rPr lang="hr-HR" sz="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0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7142437" y="2913842"/>
            <a:ext cx="4911556" cy="138499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810515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Kakve su one bile?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575880" y="2903509"/>
            <a:ext cx="3263070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lijene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142437" y="2903509"/>
            <a:ext cx="4911556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zabrinute i složne</a:t>
            </a:r>
          </a:p>
          <a:p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4899194" y="4692515"/>
            <a:ext cx="4911556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nezainteresirane</a:t>
            </a:r>
          </a:p>
          <a:p>
            <a:pPr algn="ctr"/>
            <a:r>
              <a:rPr lang="hr-HR" sz="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93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4329597" y="3286426"/>
            <a:ext cx="2680136" cy="149569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163079"/>
            <a:ext cx="111830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Životinje iz priče razgovaraju i ponašaju se kao ljudi.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4329597" y="3304790"/>
            <a:ext cx="2680137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Točno</a:t>
            </a:r>
          </a:p>
          <a:p>
            <a:pPr algn="ctr"/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8247225" y="3304790"/>
            <a:ext cx="2789288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Netočno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0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>
            <a:extLst>
              <a:ext uri="{FF2B5EF4-FFF2-40B4-BE49-F238E27FC236}">
                <a16:creationId xmlns:a16="http://schemas.microsoft.com/office/drawing/2014/main" id="{7A49FBA0-2D46-429B-9DD5-1C926CDEA115}"/>
              </a:ext>
            </a:extLst>
          </p:cNvPr>
          <p:cNvSpPr/>
          <p:nvPr/>
        </p:nvSpPr>
        <p:spPr>
          <a:xfrm>
            <a:off x="3660330" y="2898532"/>
            <a:ext cx="3204986" cy="1431161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52901" y="258065"/>
            <a:ext cx="111830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Koga one krive za onečišćenje potoka?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864076" y="2898532"/>
            <a:ext cx="3001239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odrasle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461149" y="2898532"/>
            <a:ext cx="311160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djecu</a:t>
            </a:r>
          </a:p>
          <a:p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4791075" y="4741523"/>
            <a:ext cx="4229751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ružno vrijeme</a:t>
            </a:r>
          </a:p>
          <a:p>
            <a:pPr algn="ctr"/>
            <a:r>
              <a:rPr lang="hr-HR" sz="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20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>
            <a:extLst>
              <a:ext uri="{FF2B5EF4-FFF2-40B4-BE49-F238E27FC236}">
                <a16:creationId xmlns:a16="http://schemas.microsoft.com/office/drawing/2014/main" id="{CDA63CE4-83B3-4C50-8A91-BC913845C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46" y="781050"/>
            <a:ext cx="12084535" cy="5286375"/>
          </a:xfrm>
          <a:prstGeom prst="rect">
            <a:avLst/>
          </a:prstGeom>
        </p:spPr>
      </p:pic>
      <p:sp>
        <p:nvSpPr>
          <p:cNvPr id="13" name="TekstniOkvir 12">
            <a:extLst>
              <a:ext uri="{FF2B5EF4-FFF2-40B4-BE49-F238E27FC236}">
                <a16:creationId xmlns:a16="http://schemas.microsoft.com/office/drawing/2014/main" id="{00F4B39E-BDE9-42D7-8DE1-DCDDCA1E11D4}"/>
              </a:ext>
            </a:extLst>
          </p:cNvPr>
          <p:cNvSpPr txBox="1"/>
          <p:nvPr/>
        </p:nvSpPr>
        <p:spPr>
          <a:xfrm>
            <a:off x="8853274" y="3982064"/>
            <a:ext cx="2326004" cy="3063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9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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51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5214010" y="2999744"/>
            <a:ext cx="4001151" cy="141577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166582" y="711083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729101" y="157709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Ljudi su ovoj priči su…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882094" y="1309198"/>
            <a:ext cx="3612480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zabavni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597607" y="1324587"/>
            <a:ext cx="400115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vrijedni</a:t>
            </a:r>
          </a:p>
          <a:p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5214010" y="2992050"/>
            <a:ext cx="4001151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nepromišljeni</a:t>
            </a:r>
          </a:p>
          <a:p>
            <a:pPr algn="ctr"/>
            <a:r>
              <a:rPr lang="hr-HR" sz="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07C1E54D-750A-4767-92B2-15497AB5EEB4}"/>
              </a:ext>
            </a:extLst>
          </p:cNvPr>
          <p:cNvSpPr txBox="1"/>
          <p:nvPr/>
        </p:nvSpPr>
        <p:spPr>
          <a:xfrm>
            <a:off x="1672728" y="5156377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Zbog čega?</a:t>
            </a:r>
          </a:p>
        </p:txBody>
      </p:sp>
    </p:spTree>
    <p:extLst>
      <p:ext uri="{BB962C8B-B14F-4D97-AF65-F5344CB8AC3E}">
        <p14:creationId xmlns:p14="http://schemas.microsoft.com/office/powerpoint/2010/main" val="406432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>
            <a:extLst>
              <a:ext uri="{FF2B5EF4-FFF2-40B4-BE49-F238E27FC236}">
                <a16:creationId xmlns:a16="http://schemas.microsoft.com/office/drawing/2014/main" id="{7A49FBA0-2D46-429B-9DD5-1C926CDEA115}"/>
              </a:ext>
            </a:extLst>
          </p:cNvPr>
          <p:cNvSpPr/>
          <p:nvPr/>
        </p:nvSpPr>
        <p:spPr>
          <a:xfrm>
            <a:off x="4492942" y="4450670"/>
            <a:ext cx="5279707" cy="210826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-52529" y="1110236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52901" y="288111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Poruka ove priče je…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254088" y="1625667"/>
            <a:ext cx="4055570" cy="27699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Ljudi trebaju misliti samo na sebe.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429277" y="1625667"/>
            <a:ext cx="4600798" cy="27392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Smeće možemo baciti u šumu, tamo ne živimo.</a:t>
            </a:r>
          </a:p>
          <a:p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4476750" y="4461620"/>
            <a:ext cx="5295900" cy="21082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Trebamo se brinuti o prirodi.</a:t>
            </a:r>
          </a:p>
          <a:p>
            <a:pPr algn="ctr"/>
            <a:r>
              <a:rPr lang="hr-HR" sz="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06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lika 10">
            <a:extLst>
              <a:ext uri="{FF2B5EF4-FFF2-40B4-BE49-F238E27FC236}">
                <a16:creationId xmlns:a16="http://schemas.microsoft.com/office/drawing/2014/main" id="{8B47B4F4-7F27-4C38-ADFA-32F38A9EAB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680" y="815432"/>
            <a:ext cx="12221359" cy="5477859"/>
          </a:xfrm>
          <a:prstGeom prst="rect">
            <a:avLst/>
          </a:prstGeom>
        </p:spPr>
      </p:pic>
      <p:sp>
        <p:nvSpPr>
          <p:cNvPr id="12" name="TekstniOkvir 11">
            <a:extLst>
              <a:ext uri="{FF2B5EF4-FFF2-40B4-BE49-F238E27FC236}">
                <a16:creationId xmlns:a16="http://schemas.microsoft.com/office/drawing/2014/main" id="{667E18D2-7C7D-4D21-ADAB-226D3B028ED4}"/>
              </a:ext>
            </a:extLst>
          </p:cNvPr>
          <p:cNvSpPr txBox="1"/>
          <p:nvPr/>
        </p:nvSpPr>
        <p:spPr>
          <a:xfrm>
            <a:off x="10190461" y="2851354"/>
            <a:ext cx="2326004" cy="3063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9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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86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56080D8E-7BD6-4358-90B8-F3298A403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" y="609600"/>
            <a:ext cx="12203603" cy="5410562"/>
          </a:xfrm>
          <a:prstGeom prst="rect">
            <a:avLst/>
          </a:prstGeom>
        </p:spPr>
      </p:pic>
      <p:sp>
        <p:nvSpPr>
          <p:cNvPr id="12" name="TekstniOkvir 11">
            <a:extLst>
              <a:ext uri="{FF2B5EF4-FFF2-40B4-BE49-F238E27FC236}">
                <a16:creationId xmlns:a16="http://schemas.microsoft.com/office/drawing/2014/main" id="{667E18D2-7C7D-4D21-ADAB-226D3B028ED4}"/>
              </a:ext>
            </a:extLst>
          </p:cNvPr>
          <p:cNvSpPr txBox="1"/>
          <p:nvPr/>
        </p:nvSpPr>
        <p:spPr>
          <a:xfrm>
            <a:off x="8666461" y="4119715"/>
            <a:ext cx="2326004" cy="3063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9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</a:t>
            </a:r>
            <a:endParaRPr lang="hr-H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66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6617109" y="2399072"/>
            <a:ext cx="2064774" cy="304698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614643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2104103" y="530942"/>
            <a:ext cx="83377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 err="1">
                <a:latin typeface="Arial" panose="020B0604020202020204" pitchFamily="34" charset="0"/>
                <a:cs typeface="Arial" panose="020B0604020202020204" pitchFamily="34" charset="0"/>
              </a:rPr>
              <a:t>Zelengrad</a:t>
            </a:r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 je …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A4A2881F-14A7-4334-8355-AB8737C9A438}"/>
              </a:ext>
            </a:extLst>
          </p:cNvPr>
          <p:cNvSpPr txBox="1"/>
          <p:nvPr/>
        </p:nvSpPr>
        <p:spPr>
          <a:xfrm>
            <a:off x="4208206" y="2399072"/>
            <a:ext cx="2064774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800" b="1" dirty="0">
                <a:latin typeface="Arial" panose="020B0604020202020204" pitchFamily="34" charset="0"/>
                <a:cs typeface="Arial" panose="020B0604020202020204" pitchFamily="34" charset="0"/>
              </a:rPr>
              <a:t>potok</a:t>
            </a:r>
          </a:p>
          <a:p>
            <a:pPr algn="ctr"/>
            <a:endParaRPr lang="hr-H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6617109" y="2399072"/>
            <a:ext cx="2064774" cy="29854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800" b="1" dirty="0">
                <a:latin typeface="Arial" panose="020B0604020202020204" pitchFamily="34" charset="0"/>
                <a:cs typeface="Arial" panose="020B0604020202020204" pitchFamily="34" charset="0"/>
              </a:rPr>
              <a:t>dio šume</a:t>
            </a:r>
          </a:p>
          <a:p>
            <a:pPr algn="ctr"/>
            <a:endParaRPr lang="hr-H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9026012" y="2399072"/>
            <a:ext cx="2064774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800" b="1" dirty="0">
                <a:latin typeface="Arial" panose="020B0604020202020204" pitchFamily="34" charset="0"/>
                <a:cs typeface="Arial" panose="020B0604020202020204" pitchFamily="34" charset="0"/>
              </a:rPr>
              <a:t>selo</a:t>
            </a:r>
          </a:p>
          <a:p>
            <a:pPr algn="ctr"/>
            <a:endParaRPr lang="hr-H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57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5253648" y="4705162"/>
            <a:ext cx="3612480" cy="141577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810515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Šuma iz priče se zove…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864077" y="2916318"/>
            <a:ext cx="3612480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Plava šuma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997000" y="2941537"/>
            <a:ext cx="361248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Žuta šuma</a:t>
            </a:r>
          </a:p>
          <a:p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5253648" y="4684820"/>
            <a:ext cx="3612480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Modra šuma</a:t>
            </a:r>
          </a:p>
          <a:p>
            <a:pPr algn="ctr"/>
            <a:r>
              <a:rPr lang="hr-HR" sz="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02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6291107" y="2370980"/>
            <a:ext cx="2680136" cy="3570207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163079"/>
            <a:ext cx="111830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Na početku priče </a:t>
            </a:r>
            <a:r>
              <a:rPr lang="hr-HR" sz="6000" dirty="0" err="1">
                <a:latin typeface="Arial" panose="020B0604020202020204" pitchFamily="34" charset="0"/>
                <a:cs typeface="Arial" panose="020B0604020202020204" pitchFamily="34" charset="0"/>
              </a:rPr>
              <a:t>Zelengrad</a:t>
            </a:r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 je bio…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A4A2881F-14A7-4334-8355-AB8737C9A438}"/>
              </a:ext>
            </a:extLst>
          </p:cNvPr>
          <p:cNvSpPr txBox="1"/>
          <p:nvPr/>
        </p:nvSpPr>
        <p:spPr>
          <a:xfrm>
            <a:off x="3711014" y="2370981"/>
            <a:ext cx="2384986" cy="36009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pun smeća</a:t>
            </a:r>
          </a:p>
          <a:p>
            <a:pPr algn="ctr"/>
            <a:endParaRPr lang="hr-H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6283489" y="2370981"/>
            <a:ext cx="2680137" cy="35702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pun cvijeća i veselih životinja</a:t>
            </a:r>
          </a:p>
          <a:p>
            <a:pPr algn="ctr"/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9151115" y="2370981"/>
            <a:ext cx="2789288" cy="36471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tužan,bez</a:t>
            </a:r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 cvijeća, drveća i životinja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83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4939862" y="4347065"/>
            <a:ext cx="5770178" cy="203132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681476" y="163079"/>
            <a:ext cx="111830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Potočić je srce </a:t>
            </a:r>
            <a:r>
              <a:rPr lang="hr-HR" sz="6000" dirty="0" err="1">
                <a:latin typeface="Arial" panose="020B0604020202020204" pitchFamily="34" charset="0"/>
                <a:cs typeface="Arial" panose="020B0604020202020204" pitchFamily="34" charset="0"/>
              </a:rPr>
              <a:t>Zelengrada</a:t>
            </a:r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 jer...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648623" y="2367282"/>
            <a:ext cx="3983420" cy="17697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služi ljudima za piće</a:t>
            </a:r>
          </a:p>
          <a:p>
            <a:pPr algn="ctr"/>
            <a:endParaRPr lang="hr-HR" sz="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4939862" y="4347066"/>
            <a:ext cx="5770179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bez njega životinje ne mogu živjeti</a:t>
            </a:r>
          </a:p>
          <a:p>
            <a:pPr algn="ctr"/>
            <a:endParaRPr lang="hr-H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3D199766-E4CF-4A81-BE4E-289875A1825C}"/>
              </a:ext>
            </a:extLst>
          </p:cNvPr>
          <p:cNvSpPr txBox="1"/>
          <p:nvPr/>
        </p:nvSpPr>
        <p:spPr>
          <a:xfrm>
            <a:off x="8115355" y="2367282"/>
            <a:ext cx="3749128" cy="17697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ima zeleno srce</a:t>
            </a:r>
          </a:p>
          <a:p>
            <a:pPr algn="ctr"/>
            <a:endParaRPr lang="hr-HR" sz="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97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>
            <a:extLst>
              <a:ext uri="{FF2B5EF4-FFF2-40B4-BE49-F238E27FC236}">
                <a16:creationId xmlns:a16="http://schemas.microsoft.com/office/drawing/2014/main" id="{9A6570A0-25DD-43FA-B831-772352AF0BD3}"/>
              </a:ext>
            </a:extLst>
          </p:cNvPr>
          <p:cNvSpPr/>
          <p:nvPr/>
        </p:nvSpPr>
        <p:spPr>
          <a:xfrm>
            <a:off x="5898163" y="4678849"/>
            <a:ext cx="2789288" cy="141577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FA2C7E-CEEC-4620-BDDF-3D6EC3FD1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245" r="72459"/>
          <a:stretch/>
        </p:blipFill>
        <p:spPr>
          <a:xfrm>
            <a:off x="251597" y="1835360"/>
            <a:ext cx="3612480" cy="44055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7498830A-D63C-4226-B657-92CEE8018DFE}"/>
              </a:ext>
            </a:extLst>
          </p:cNvPr>
          <p:cNvSpPr txBox="1"/>
          <p:nvPr/>
        </p:nvSpPr>
        <p:spPr>
          <a:xfrm>
            <a:off x="757396" y="226493"/>
            <a:ext cx="111830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dirty="0">
                <a:latin typeface="Arial" panose="020B0604020202020204" pitchFamily="34" charset="0"/>
                <a:cs typeface="Arial" panose="020B0604020202020204" pitchFamily="34" charset="0"/>
              </a:rPr>
              <a:t>Tko je javio životinjama da se potok razbolio?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C7161F3E-6B44-4F70-A73A-C5DEACA5EDEA}"/>
              </a:ext>
            </a:extLst>
          </p:cNvPr>
          <p:cNvSpPr txBox="1"/>
          <p:nvPr/>
        </p:nvSpPr>
        <p:spPr>
          <a:xfrm>
            <a:off x="3480630" y="2913842"/>
            <a:ext cx="3612480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sova</a:t>
            </a:r>
          </a:p>
          <a:p>
            <a:pPr algn="ctr"/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ADE67B0-9232-49C2-8173-B2C8CEB46736}"/>
              </a:ext>
            </a:extLst>
          </p:cNvPr>
          <p:cNvSpPr txBox="1"/>
          <p:nvPr/>
        </p:nvSpPr>
        <p:spPr>
          <a:xfrm>
            <a:off x="7292807" y="2913842"/>
            <a:ext cx="361248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jastreb</a:t>
            </a:r>
          </a:p>
          <a:p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6908A883-0F6A-4D79-B1B4-029E36924D20}"/>
              </a:ext>
            </a:extLst>
          </p:cNvPr>
          <p:cNvSpPr txBox="1"/>
          <p:nvPr/>
        </p:nvSpPr>
        <p:spPr>
          <a:xfrm>
            <a:off x="5898163" y="4692515"/>
            <a:ext cx="2789288" cy="1431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hr-H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hr-HR" sz="4400" b="1" dirty="0">
                <a:latin typeface="Arial" panose="020B0604020202020204" pitchFamily="34" charset="0"/>
                <a:cs typeface="Arial" panose="020B0604020202020204" pitchFamily="34" charset="0"/>
              </a:rPr>
              <a:t>gavran</a:t>
            </a:r>
          </a:p>
          <a:p>
            <a:pPr algn="ctr"/>
            <a:r>
              <a:rPr lang="hr-HR" sz="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hr-H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84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246</Words>
  <Application>Microsoft Office PowerPoint</Application>
  <PresentationFormat>Široki zaslon</PresentationFormat>
  <Paragraphs>163</Paragraphs>
  <Slides>21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Tema sustava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GORDANA JURAS</dc:creator>
  <cp:lastModifiedBy>GORDANA JURAS</cp:lastModifiedBy>
  <cp:revision>12</cp:revision>
  <dcterms:created xsi:type="dcterms:W3CDTF">2026-03-20T09:53:30Z</dcterms:created>
  <dcterms:modified xsi:type="dcterms:W3CDTF">2026-04-08T06:50:04Z</dcterms:modified>
</cp:coreProperties>
</file>