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0D2FF1-62E6-46FB-A448-4A5BEFDEE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998C900-85A2-4DC5-8E11-5095C4B6B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41F4913-B9FA-4760-B6B3-8317ADB7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8878-9206-4E58-A703-11D20783E72F}" type="datetimeFigureOut">
              <a:rPr lang="hr-HR" smtClean="0"/>
              <a:t>2.5.2026.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BDD5FD-BBB8-4E5A-9316-8CF1782E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083F9FF-6DAA-46DB-AA46-6CD3456C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882-EB36-401B-BF4B-00D6F2EB1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56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B5E90-B348-4E68-B0CE-8981EE61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42F2F72-06D5-44F5-9530-F22C87FC4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911508-CA64-4B39-8666-EABFACDA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8878-9206-4E58-A703-11D20783E72F}" type="datetimeFigureOut">
              <a:rPr lang="hr-HR" smtClean="0"/>
              <a:t>2.5.2026.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A0E339-5965-43A5-8E93-4F2FCDEE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614E92-6E93-4261-9DE7-AAC8372E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882-EB36-401B-BF4B-00D6F2EB1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89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8ED69C8-A4C3-4367-92E8-698A4F424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4AD789A-49C7-41FB-9201-74CB8FD96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F23954-2FD2-4405-A6E6-0491944F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8878-9206-4E58-A703-11D20783E72F}" type="datetimeFigureOut">
              <a:rPr lang="hr-HR" smtClean="0"/>
              <a:t>2.5.2026.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9EBA0E-F05E-4AD1-95F5-48BD5724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62739E-062D-4753-87CF-4647B7CB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882-EB36-401B-BF4B-00D6F2EB1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94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183CF2-FFF3-4159-8D6F-2611D30A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FA0368-538A-40E2-A080-26AD5AD0A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C74732-B4CD-4D44-8D43-692936A4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8878-9206-4E58-A703-11D20783E72F}" type="datetimeFigureOut">
              <a:rPr lang="hr-HR" smtClean="0"/>
              <a:t>2.5.2026.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72277C2-8C17-4A1A-BF29-403D6130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4F4398-AF40-44DB-B733-F3A44670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882-EB36-401B-BF4B-00D6F2EB1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81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B46575-A02B-44CC-936E-A6D07A87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AB236B7-9828-4C82-9C7E-B7B25270F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D2FEC6A-EE6A-40B2-91BA-85C7D874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8878-9206-4E58-A703-11D20783E72F}" type="datetimeFigureOut">
              <a:rPr lang="hr-HR" smtClean="0"/>
              <a:t>2.5.2026.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2B53C0-D3F7-461B-BCE8-A6E1D151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ECFC3E2-2AD8-4036-B39D-77FED357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882-EB36-401B-BF4B-00D6F2EB1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801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B953F2-EF09-4A72-A81C-06F5C40C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9499BE-23C1-422F-B2D4-8AA9532C1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89AC0B9-614E-4EE1-8801-ABB07AFCD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40C7B5E-CAA6-49CF-BA24-93324A91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8878-9206-4E58-A703-11D20783E72F}" type="datetimeFigureOut">
              <a:rPr lang="hr-HR" smtClean="0"/>
              <a:t>2.5.2026.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37AC7C-6DC4-40DE-9078-449352DA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9F1200D-2F98-4187-BCE9-4DE76E7D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882-EB36-401B-BF4B-00D6F2EB1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182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D7CF16-86AF-41F1-AA58-AE416A45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78353DA-D703-4705-A9A9-2A104EE08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08A5B5D-F637-49FA-BE6F-81B65C7C5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2FD1FE5-D256-4A7D-BC5D-37DD2C5A7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5EA4C02-196A-4164-92B0-B961906DC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C0B72FE-659A-493D-9930-7A9821A1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8878-9206-4E58-A703-11D20783E72F}" type="datetimeFigureOut">
              <a:rPr lang="hr-HR" smtClean="0"/>
              <a:t>2.5.2026.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CBC210D-4F62-473A-91B2-B208302D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2420D0D-A834-4C94-8D63-936545F3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882-EB36-401B-BF4B-00D6F2EB1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45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301BDC-C0ED-4416-B1DA-EACFEAD8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D3272A2-814F-4F91-8454-BAAAD13C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8878-9206-4E58-A703-11D20783E72F}" type="datetimeFigureOut">
              <a:rPr lang="hr-HR" smtClean="0"/>
              <a:t>2.5.2026.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E29FAF0-A601-44CB-AB8D-807A9C19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4826627-B728-49E5-8C6B-6FD41EB0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882-EB36-401B-BF4B-00D6F2EB1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21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7F38417-6AD4-43BC-BD6D-5EBF40A0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8878-9206-4E58-A703-11D20783E72F}" type="datetimeFigureOut">
              <a:rPr lang="hr-HR" smtClean="0"/>
              <a:t>2.5.2026.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99CD1A6-4213-4BE7-A17A-FF3A5769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59AF1EB-1E96-4CFB-AC1C-D43E5FA3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882-EB36-401B-BF4B-00D6F2EB1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38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34A58F-AC37-49D2-9A2A-6FCC9981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E61150-12BF-404A-BA63-208F7010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6BED7B0-B0D7-4AC4-87BA-D4192801D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5CABE3C-DAA7-45AF-91F9-5996B64A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8878-9206-4E58-A703-11D20783E72F}" type="datetimeFigureOut">
              <a:rPr lang="hr-HR" smtClean="0"/>
              <a:t>2.5.2026.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EA73051-E2FE-4035-88C5-8EF65525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0EA243C-AB1A-4945-9400-C30ECC6D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882-EB36-401B-BF4B-00D6F2EB1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088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33FC86-C14F-4F3C-9828-4167C0CA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50FF05D-B5B8-4E56-8F2D-3C422628D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F4C584C-E743-4FBF-ADDA-B3938B33E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AB5597D-F70F-42C8-9D6D-2E7AAC06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8878-9206-4E58-A703-11D20783E72F}" type="datetimeFigureOut">
              <a:rPr lang="hr-HR" smtClean="0"/>
              <a:t>2.5.2026.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2FF2D01-6A49-4424-9255-3804CAB13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381225A-4788-495A-AFF9-A4FB2A3B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882-EB36-401B-BF4B-00D6F2EB1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932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0014F9-CFA1-4A1B-96BB-10476C48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9EAC038-6585-4E3C-9029-391AE1ECA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2DC2A6-281F-4BA3-9BA5-E89FB329C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8878-9206-4E58-A703-11D20783E72F}" type="datetimeFigureOut">
              <a:rPr lang="hr-HR" smtClean="0"/>
              <a:t>2.5.2026.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FE92D1-6D5F-4A44-8AC7-E70EF4DA3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06BBBF-B77E-4490-AC87-70615FC32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44882-EB36-401B-BF4B-00D6F2EB13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3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1E927647-D60D-4DC8-8577-218673D748F4}"/>
              </a:ext>
            </a:extLst>
          </p:cNvPr>
          <p:cNvSpPr/>
          <p:nvPr/>
        </p:nvSpPr>
        <p:spPr>
          <a:xfrm>
            <a:off x="385009" y="810119"/>
            <a:ext cx="1900989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2 x 6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2572A6F-25FF-4586-BE3F-FECF84755C6D}"/>
              </a:ext>
            </a:extLst>
          </p:cNvPr>
          <p:cNvSpPr/>
          <p:nvPr/>
        </p:nvSpPr>
        <p:spPr>
          <a:xfrm>
            <a:off x="2807365" y="810121"/>
            <a:ext cx="1900989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25 : 5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A7586B37-E53C-447C-A2C3-E13F9D2E9397}"/>
              </a:ext>
            </a:extLst>
          </p:cNvPr>
          <p:cNvSpPr/>
          <p:nvPr/>
        </p:nvSpPr>
        <p:spPr>
          <a:xfrm>
            <a:off x="5145505" y="810119"/>
            <a:ext cx="1900989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4 x 3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02BA4D0B-6FCD-404E-BEEA-7F7B30CAFC74}"/>
              </a:ext>
            </a:extLst>
          </p:cNvPr>
          <p:cNvSpPr/>
          <p:nvPr/>
        </p:nvSpPr>
        <p:spPr>
          <a:xfrm>
            <a:off x="7483645" y="810120"/>
            <a:ext cx="1900989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20 : 4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56D30AF7-2836-4BE2-8B45-AEC5998BBEAE}"/>
              </a:ext>
            </a:extLst>
          </p:cNvPr>
          <p:cNvSpPr/>
          <p:nvPr/>
        </p:nvSpPr>
        <p:spPr>
          <a:xfrm>
            <a:off x="9825792" y="810121"/>
            <a:ext cx="1900989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6 x 5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9C67C219-25F4-4297-B0FD-F606A5D5EE8D}"/>
              </a:ext>
            </a:extLst>
          </p:cNvPr>
          <p:cNvSpPr/>
          <p:nvPr/>
        </p:nvSpPr>
        <p:spPr>
          <a:xfrm>
            <a:off x="1415713" y="2574751"/>
            <a:ext cx="1900989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28 : 4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67C21240-C4B3-4E2B-AD98-B29E84AC702F}"/>
              </a:ext>
            </a:extLst>
          </p:cNvPr>
          <p:cNvSpPr/>
          <p:nvPr/>
        </p:nvSpPr>
        <p:spPr>
          <a:xfrm>
            <a:off x="3958388" y="2574751"/>
            <a:ext cx="1900989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2 x 9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49AD11D1-4CEF-4754-A65F-5028DC663562}"/>
              </a:ext>
            </a:extLst>
          </p:cNvPr>
          <p:cNvSpPr/>
          <p:nvPr/>
        </p:nvSpPr>
        <p:spPr>
          <a:xfrm>
            <a:off x="6501063" y="2574751"/>
            <a:ext cx="2093500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30 : 10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FE4BD84E-D4EC-47D9-A259-30AB19EE183F}"/>
              </a:ext>
            </a:extLst>
          </p:cNvPr>
          <p:cNvSpPr/>
          <p:nvPr/>
        </p:nvSpPr>
        <p:spPr>
          <a:xfrm>
            <a:off x="9236249" y="2574751"/>
            <a:ext cx="1900989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7 x 2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5777D1F7-B359-46D1-8A88-2F67B7A3175A}"/>
              </a:ext>
            </a:extLst>
          </p:cNvPr>
          <p:cNvSpPr/>
          <p:nvPr/>
        </p:nvSpPr>
        <p:spPr>
          <a:xfrm>
            <a:off x="465218" y="4339379"/>
            <a:ext cx="1900989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9 x 5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FB20064D-F6D4-45D6-A5B9-A4A703CDAD07}"/>
              </a:ext>
            </a:extLst>
          </p:cNvPr>
          <p:cNvSpPr/>
          <p:nvPr/>
        </p:nvSpPr>
        <p:spPr>
          <a:xfrm>
            <a:off x="2747223" y="4339379"/>
            <a:ext cx="1900989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27 : 3</a:t>
            </a: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CBCE51B7-8E0D-438D-9B4E-4A4F9EC7C501}"/>
              </a:ext>
            </a:extLst>
          </p:cNvPr>
          <p:cNvSpPr/>
          <p:nvPr/>
        </p:nvSpPr>
        <p:spPr>
          <a:xfrm>
            <a:off x="5029228" y="4339379"/>
            <a:ext cx="1900989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4 x 4</a:t>
            </a:r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F583F773-8A8D-4AFB-8062-E59AA3026B15}"/>
              </a:ext>
            </a:extLst>
          </p:cNvPr>
          <p:cNvSpPr/>
          <p:nvPr/>
        </p:nvSpPr>
        <p:spPr>
          <a:xfrm>
            <a:off x="7351277" y="4339379"/>
            <a:ext cx="2093500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36 : 4</a:t>
            </a:r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3857FAD8-9C90-491B-9123-07FFA1F62397}"/>
              </a:ext>
            </a:extLst>
          </p:cNvPr>
          <p:cNvSpPr/>
          <p:nvPr/>
        </p:nvSpPr>
        <p:spPr>
          <a:xfrm>
            <a:off x="9825792" y="4339378"/>
            <a:ext cx="1900989" cy="1451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>
                <a:latin typeface="Arial Black" panose="020B0A04020102020204" pitchFamily="34" charset="0"/>
              </a:rPr>
              <a:t>7 x 2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9DF10CE5-FC08-49B7-A213-F5151098C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5" y="758719"/>
            <a:ext cx="1949114" cy="1554615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4C1BD0ED-5E50-46D0-BDED-09AD08D4A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850" y="742329"/>
            <a:ext cx="1950889" cy="1554615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DDD04C81-62C0-46AC-AB18-0D69B65F4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248" y="2564363"/>
            <a:ext cx="1950889" cy="1554615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373862D2-39A6-4ADB-AECB-291AC4B50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90" y="4281568"/>
            <a:ext cx="1950889" cy="1554615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25273B97-5161-4CFF-8550-BBB93882C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277" y="4298363"/>
            <a:ext cx="2093500" cy="1554615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C325369C-BA19-4868-8B84-A0346BA04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302" y="728447"/>
            <a:ext cx="1949113" cy="1560711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15789EA5-88F4-4A97-9625-6433BE890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463" y="752623"/>
            <a:ext cx="1950889" cy="1560711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7288C9A0-2D27-4892-9373-C97C6EAB4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437" y="2551951"/>
            <a:ext cx="1950889" cy="1560711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431C18EC-4AC6-4150-BAB7-5E8E946C9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887" y="4287975"/>
            <a:ext cx="1975659" cy="1560711"/>
          </a:xfrm>
          <a:prstGeom prst="rect">
            <a:avLst/>
          </a:prstGeom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297F1EAB-F552-4C5F-ACA4-600B37ACF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740" y="4298363"/>
            <a:ext cx="1981372" cy="1560711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8B929226-368C-47E3-803B-4FE7928EC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174" y="748335"/>
            <a:ext cx="2011854" cy="1554615"/>
          </a:xfrm>
          <a:prstGeom prst="rect">
            <a:avLst/>
          </a:prstGeom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37B76F2B-19D0-44D1-9904-F820C0AD5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3718" y="2574751"/>
            <a:ext cx="2133138" cy="1554615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id="{1CCE821C-4750-4094-A071-350489B34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386" y="2568342"/>
            <a:ext cx="2011854" cy="1554615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7D5B8017-21F4-46FE-BB54-C8B3E6644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3795" y="4298363"/>
            <a:ext cx="2011854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sustava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GORDANA JURAS</dc:creator>
  <cp:lastModifiedBy>GORDANA JURAS</cp:lastModifiedBy>
  <cp:revision>5</cp:revision>
  <dcterms:created xsi:type="dcterms:W3CDTF">2026-04-15T20:39:43Z</dcterms:created>
  <dcterms:modified xsi:type="dcterms:W3CDTF">2026-05-02T15:50:33Z</dcterms:modified>
</cp:coreProperties>
</file>